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sldIdLst>
    <p:sldId id="258" r:id="rId5"/>
    <p:sldId id="305" r:id="rId6"/>
    <p:sldId id="320" r:id="rId7"/>
    <p:sldId id="274" r:id="rId8"/>
    <p:sldId id="307" r:id="rId9"/>
    <p:sldId id="270" r:id="rId10"/>
    <p:sldId id="294" r:id="rId11"/>
    <p:sldId id="306" r:id="rId12"/>
    <p:sldId id="311" r:id="rId13"/>
    <p:sldId id="318" r:id="rId14"/>
    <p:sldId id="308" r:id="rId15"/>
    <p:sldId id="317" r:id="rId16"/>
    <p:sldId id="315" r:id="rId17"/>
    <p:sldId id="309" r:id="rId18"/>
    <p:sldId id="316" r:id="rId19"/>
    <p:sldId id="310" r:id="rId20"/>
    <p:sldId id="319" r:id="rId21"/>
    <p:sldId id="279" r:id="rId22"/>
    <p:sldId id="314" r:id="rId23"/>
    <p:sldId id="27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5B7E65-DF19-09C6-4F19-FA72414B600B}" v="32" dt="2023-12-04T19:41:06.511"/>
    <p1510:client id="{0B1FEAE5-9EA7-450F-7BE7-A7726289DBEC}" v="94" dt="2023-12-04T19:18:29.039"/>
    <p1510:client id="{1025FE73-92CD-49A9-A5F5-2155E74A05E7}" v="694" dt="2023-12-04T19:14:53.979"/>
    <p1510:client id="{30AB6B0C-086E-0B11-858C-B2F9910F89A4}" v="2" dt="2023-12-04T19:59:55.854"/>
    <p1510:client id="{6C9963D5-BA00-9DC2-FA5D-4C33F13D067A}" v="116" dt="2023-12-04T18:53:20.205"/>
    <p1510:client id="{71050FB1-0FDB-807D-B85E-39D89A90F070}" v="9" dt="2023-12-04T19:58:38.209"/>
    <p1510:client id="{76AC3B22-7CC7-6FD1-0DB1-E7870C606422}" v="6" dt="2023-12-04T20:02:18.063"/>
    <p1510:client id="{80571481-76A0-7505-354C-A4DFB51C58AE}" v="4" dt="2023-12-04T19:34:58.975"/>
    <p1510:client id="{EFA247E2-085D-EC77-E669-EDCCB99C95F6}" v="1" dt="2023-12-04T19:17:49.3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1" csCatId="colorful" phldr="1"/>
      <dgm:spPr/>
      <dgm:t>
        <a:bodyPr/>
        <a:lstStyle/>
        <a:p>
          <a:endParaRPr lang="en-US"/>
        </a:p>
      </dgm:t>
    </dgm:pt>
    <dgm:pt modelId="{4259F840-24E7-476F-9F30-482E46395856}">
      <dgm:prSet phldrT="[Text]"/>
      <dgm:spPr>
        <a:solidFill>
          <a:schemeClr val="accent2"/>
        </a:solidFill>
        <a:ln>
          <a:noFill/>
        </a:ln>
      </dgm:spPr>
      <dgm:t>
        <a:bodyPr/>
        <a:lstStyle/>
        <a:p>
          <a:r>
            <a:rPr lang="en-US" b="1"/>
            <a:t>AWS Glue Job</a:t>
          </a:r>
        </a:p>
      </dgm:t>
    </dgm:pt>
    <dgm:pt modelId="{FCE8068D-7E50-4749-A8D0-ADEDAC5637B3}" type="parTrans" cxnId="{42EE41D1-3C16-4937-BB38-B076896C09A0}">
      <dgm:prSet/>
      <dgm:spPr/>
      <dgm:t>
        <a:bodyPr/>
        <a:lstStyle/>
        <a:p>
          <a:endParaRPr lang="en-US"/>
        </a:p>
      </dgm:t>
    </dgm:pt>
    <dgm:pt modelId="{DCC444A4-F20A-48F5-A61E-47BFFF185A57}" type="sibTrans" cxnId="{42EE41D1-3C16-4937-BB38-B076896C09A0}">
      <dgm:prSet/>
      <dgm:spPr/>
      <dgm:t>
        <a:bodyPr/>
        <a:lstStyle/>
        <a:p>
          <a:endParaRPr lang="en-US"/>
        </a:p>
      </dgm:t>
    </dgm:pt>
    <dgm:pt modelId="{B54C8F6C-BE1E-4EAB-B7A0-48DE01FFAA36}">
      <dgm:prSet phldrT="[Text]"/>
      <dgm:spPr/>
      <dgm:t>
        <a:bodyPr/>
        <a:lstStyle/>
        <a:p>
          <a:r>
            <a:rPr lang="en-US" b="0" i="0" u="none"/>
            <a:t>A scheduled Glue job to trigger the data pipeline weekly.</a:t>
          </a:r>
          <a:endParaRPr lang="en-US"/>
        </a:p>
      </dgm:t>
    </dgm:pt>
    <dgm:pt modelId="{8DE7CD45-B7C0-432E-B819-6A7D97E31315}" type="parTrans" cxnId="{770CA1CC-3DDD-451E-AE83-A71CA570260C}">
      <dgm:prSet/>
      <dgm:spPr/>
      <dgm:t>
        <a:bodyPr/>
        <a:lstStyle/>
        <a:p>
          <a:endParaRPr lang="en-US"/>
        </a:p>
      </dgm:t>
    </dgm:pt>
    <dgm:pt modelId="{C33B8BEF-A818-4A2F-A99A-E2B29895E184}" type="sibTrans" cxnId="{770CA1CC-3DDD-451E-AE83-A71CA570260C}">
      <dgm:prSet/>
      <dgm:spPr/>
      <dgm:t>
        <a:bodyPr/>
        <a:lstStyle/>
        <a:p>
          <a:endParaRPr lang="en-US"/>
        </a:p>
      </dgm:t>
    </dgm:pt>
    <dgm:pt modelId="{A4C0B4E4-70AD-4901-9E3F-7EA25DD6DAA1}">
      <dgm:prSet phldrT="[Text]"/>
      <dgm:spPr/>
      <dgm:t>
        <a:bodyPr/>
        <a:lstStyle/>
        <a:p>
          <a:r>
            <a:rPr lang="en-US" b="0" i="0" u="none"/>
            <a:t>AWS Data Pipeline will be activated and start the process.</a:t>
          </a:r>
          <a:endParaRPr lang="en-US"/>
        </a:p>
      </dgm:t>
    </dgm:pt>
    <dgm:pt modelId="{701D9033-BAD3-4299-933F-A47AFDC2ECD0}" type="parTrans" cxnId="{5E74CB62-E52E-4CEE-8AA1-9812BFC0D67E}">
      <dgm:prSet/>
      <dgm:spPr/>
      <dgm:t>
        <a:bodyPr/>
        <a:lstStyle/>
        <a:p>
          <a:endParaRPr lang="en-US"/>
        </a:p>
      </dgm:t>
    </dgm:pt>
    <dgm:pt modelId="{657DB10D-2517-48AA-B970-6D815DBD4123}" type="sibTrans" cxnId="{5E74CB62-E52E-4CEE-8AA1-9812BFC0D67E}">
      <dgm:prSet/>
      <dgm:spPr/>
      <dgm:t>
        <a:bodyPr/>
        <a:lstStyle/>
        <a:p>
          <a:endParaRPr lang="en-US"/>
        </a:p>
      </dgm:t>
    </dgm:pt>
    <dgm:pt modelId="{87BF7896-20EA-4E8F-B6F4-A34EC5C9CB50}">
      <dgm:prSet phldrT="[Text]"/>
      <dgm:spPr>
        <a:solidFill>
          <a:schemeClr val="accent1"/>
        </a:solidFill>
        <a:ln>
          <a:noFill/>
        </a:ln>
      </dgm:spPr>
      <dgm:t>
        <a:bodyPr/>
        <a:lstStyle/>
        <a:p>
          <a:r>
            <a:rPr lang="en-US" b="1"/>
            <a:t>Retrieve Data</a:t>
          </a:r>
        </a:p>
      </dgm:t>
    </dgm:pt>
    <dgm:pt modelId="{05E47BA5-F724-4AEE-9B5B-401F18E028E6}" type="parTrans" cxnId="{92330C11-C197-4512-BDA4-8D8A69AF7D1C}">
      <dgm:prSet/>
      <dgm:spPr/>
      <dgm:t>
        <a:bodyPr/>
        <a:lstStyle/>
        <a:p>
          <a:endParaRPr lang="en-US"/>
        </a:p>
      </dgm:t>
    </dgm:pt>
    <dgm:pt modelId="{D63CE73E-35DE-48C3-8753-7648BC953C0D}" type="sibTrans" cxnId="{92330C11-C197-4512-BDA4-8D8A69AF7D1C}">
      <dgm:prSet/>
      <dgm:spPr/>
      <dgm:t>
        <a:bodyPr/>
        <a:lstStyle/>
        <a:p>
          <a:endParaRPr lang="en-US"/>
        </a:p>
      </dgm:t>
    </dgm:pt>
    <dgm:pt modelId="{43CBB0A2-9D75-4264-8A30-3E8974B40658}">
      <dgm:prSet phldrT="[Text]"/>
      <dgm:spPr/>
      <dgm:t>
        <a:bodyPr/>
        <a:lstStyle/>
        <a:p>
          <a:r>
            <a:rPr lang="en-US" b="0" i="0" u="none"/>
            <a:t>Visualize the Redshift table data using Power BI to gain Sales /Profit insights.</a:t>
          </a:r>
        </a:p>
        <a:p>
          <a:r>
            <a:rPr lang="en-US" b="0" i="0" u="none"/>
            <a:t>Additionally, Data will be visualized via Flask application.</a:t>
          </a:r>
          <a:endParaRPr lang="en-US"/>
        </a:p>
      </dgm:t>
    </dgm:pt>
    <dgm:pt modelId="{F806E590-5F8E-48A1-96AC-9E738290D2ED}" type="parTrans" cxnId="{4D2DF581-8128-4440-9E51-29109DC6ED52}">
      <dgm:prSet/>
      <dgm:spPr/>
      <dgm:t>
        <a:bodyPr/>
        <a:lstStyle/>
        <a:p>
          <a:endParaRPr lang="en-US"/>
        </a:p>
      </dgm:t>
    </dgm:pt>
    <dgm:pt modelId="{20F77EFB-335C-4BC3-AD95-8421EDF343E6}" type="sibTrans" cxnId="{4D2DF581-8128-4440-9E51-29109DC6ED52}">
      <dgm:prSet/>
      <dgm:spPr/>
      <dgm:t>
        <a:bodyPr/>
        <a:lstStyle/>
        <a:p>
          <a:endParaRPr lang="en-US"/>
        </a:p>
      </dgm:t>
    </dgm:pt>
    <dgm:pt modelId="{B4DB2828-59D9-4863-8B3E-C6CFAF6494D3}">
      <dgm:prSet phldrT="[Text]"/>
      <dgm:spPr>
        <a:solidFill>
          <a:schemeClr val="accent5"/>
        </a:solidFill>
        <a:ln>
          <a:noFill/>
        </a:ln>
      </dgm:spPr>
      <dgm:t>
        <a:bodyPr/>
        <a:lstStyle/>
        <a:p>
          <a:r>
            <a:rPr lang="en-US" b="1"/>
            <a:t>ETL</a:t>
          </a:r>
        </a:p>
      </dgm:t>
    </dgm:pt>
    <dgm:pt modelId="{798E7C8E-1460-427A-8B7C-E02F150DEC1E}" type="parTrans" cxnId="{804C692F-8581-4FB6-9F25-D6AB938404F3}">
      <dgm:prSet/>
      <dgm:spPr/>
      <dgm:t>
        <a:bodyPr/>
        <a:lstStyle/>
        <a:p>
          <a:endParaRPr lang="en-US"/>
        </a:p>
      </dgm:t>
    </dgm:pt>
    <dgm:pt modelId="{D6795AD0-868C-44BE-9D92-AB715AD8717B}" type="sibTrans" cxnId="{804C692F-8581-4FB6-9F25-D6AB938404F3}">
      <dgm:prSet/>
      <dgm:spPr/>
      <dgm:t>
        <a:bodyPr/>
        <a:lstStyle/>
        <a:p>
          <a:endParaRPr lang="en-US"/>
        </a:p>
      </dgm:t>
    </dgm:pt>
    <dgm:pt modelId="{5920E622-DA9A-41FB-9DDC-74E66D12CC2D}">
      <dgm:prSet phldrT="[Text]"/>
      <dgm:spPr/>
      <dgm:t>
        <a:bodyPr/>
        <a:lstStyle/>
        <a:p>
          <a:r>
            <a:rPr lang="en-US" b="0" i="0" u="none"/>
            <a:t>Retrieve data via Kaggle API from the data source.</a:t>
          </a:r>
          <a:endParaRPr lang="en-US"/>
        </a:p>
      </dgm:t>
    </dgm:pt>
    <dgm:pt modelId="{FFEC23D4-A9A2-4D11-A104-232C6375319F}" type="parTrans" cxnId="{B5ADC203-11CC-496C-90F4-7A6FD9E5A42E}">
      <dgm:prSet/>
      <dgm:spPr/>
      <dgm:t>
        <a:bodyPr/>
        <a:lstStyle/>
        <a:p>
          <a:endParaRPr lang="en-US"/>
        </a:p>
      </dgm:t>
    </dgm:pt>
    <dgm:pt modelId="{C7EFEA51-58CF-4A24-A7B9-1989042F840F}" type="sibTrans" cxnId="{B5ADC203-11CC-496C-90F4-7A6FD9E5A42E}">
      <dgm:prSet/>
      <dgm:spPr/>
      <dgm:t>
        <a:bodyPr/>
        <a:lstStyle/>
        <a:p>
          <a:endParaRPr lang="en-US"/>
        </a:p>
      </dgm:t>
    </dgm:pt>
    <dgm:pt modelId="{20BACF7C-0AD6-4CB8-B47B-9BC464DB7BEF}">
      <dgm:prSet phldrT="[Text]"/>
      <dgm:spPr>
        <a:ln>
          <a:noFill/>
        </a:ln>
      </dgm:spPr>
      <dgm:t>
        <a:bodyPr/>
        <a:lstStyle/>
        <a:p>
          <a:r>
            <a:rPr lang="en-US" b="1"/>
            <a:t>Visualization</a:t>
          </a:r>
        </a:p>
      </dgm:t>
    </dgm:pt>
    <dgm:pt modelId="{DC524B33-4AEE-46FA-99FA-0F1928445896}" type="parTrans" cxnId="{DCD6C7E6-2EC0-48A3-8B8E-CD336C37500B}">
      <dgm:prSet/>
      <dgm:spPr/>
      <dgm:t>
        <a:bodyPr/>
        <a:lstStyle/>
        <a:p>
          <a:endParaRPr lang="en-US"/>
        </a:p>
      </dgm:t>
    </dgm:pt>
    <dgm:pt modelId="{FD86F5A0-BBED-4DD8-A858-6DDE4FD2D27C}" type="sibTrans" cxnId="{DCD6C7E6-2EC0-48A3-8B8E-CD336C37500B}">
      <dgm:prSet/>
      <dgm:spPr/>
      <dgm:t>
        <a:bodyPr/>
        <a:lstStyle/>
        <a:p>
          <a:endParaRPr lang="en-US"/>
        </a:p>
      </dgm:t>
    </dgm:pt>
    <dgm:pt modelId="{B7A7CA85-C293-45E0-9553-6734724C5A0F}">
      <dgm:prSet phldrT="[Text]"/>
      <dgm:spPr/>
      <dgm:t>
        <a:bodyPr/>
        <a:lstStyle/>
        <a:p>
          <a:r>
            <a:rPr lang="en-US" b="0" i="0" u="none"/>
            <a:t>Pre-process the data and store in S3 and load processed data to AWS Redshift table. </a:t>
          </a:r>
          <a:endParaRPr lang="en-US"/>
        </a:p>
      </dgm:t>
    </dgm:pt>
    <dgm:pt modelId="{AB5CE4DA-1CAB-48F7-9EF0-9C24499FB24F}" type="parTrans" cxnId="{2E86D934-729F-49FD-BFD8-A0B60F03A0FB}">
      <dgm:prSet/>
      <dgm:spPr/>
      <dgm:t>
        <a:bodyPr/>
        <a:lstStyle/>
        <a:p>
          <a:endParaRPr lang="en-US"/>
        </a:p>
      </dgm:t>
    </dgm:pt>
    <dgm:pt modelId="{AFAE4F85-E3F6-4CE5-AC78-D25A4C417F88}" type="sibTrans" cxnId="{2E86D934-729F-49FD-BFD8-A0B60F03A0FB}">
      <dgm:prSet/>
      <dgm:spPr/>
      <dgm:t>
        <a:bodyPr/>
        <a:lstStyle/>
        <a:p>
          <a:endParaRPr lang="en-US"/>
        </a:p>
      </dgm:t>
    </dgm:pt>
    <dgm:pt modelId="{E4033A39-DCC4-4038-9562-AEDDBBB37A99}">
      <dgm:prSet phldrT="[Text]"/>
      <dgm:spPr>
        <a:solidFill>
          <a:schemeClr val="accent3"/>
        </a:solidFill>
        <a:ln>
          <a:noFill/>
        </a:ln>
      </dgm:spPr>
      <dgm:t>
        <a:bodyPr/>
        <a:lstStyle/>
        <a:p>
          <a:r>
            <a:rPr lang="en-US" b="1"/>
            <a:t>Activate Pipeline</a:t>
          </a:r>
        </a:p>
      </dgm:t>
    </dgm:pt>
    <dgm:pt modelId="{80AB0E5B-0C58-465D-A545-5B21133D2849}" type="sibTrans" cxnId="{32EF2862-2950-4DF8-BEA8-CD19460CCA31}">
      <dgm:prSet/>
      <dgm:spPr/>
      <dgm:t>
        <a:bodyPr/>
        <a:lstStyle/>
        <a:p>
          <a:endParaRPr lang="en-US"/>
        </a:p>
      </dgm:t>
    </dgm:pt>
    <dgm:pt modelId="{048EEAE6-78BA-4B00-B7BB-9C22DBB1E8F4}" type="parTrans" cxnId="{32EF2862-2950-4DF8-BEA8-CD19460CCA31}">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2">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3">
              <a:hueOff val="0"/>
              <a:satOff val="0"/>
              <a:lumOff val="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4">
              <a:hueOff val="0"/>
              <a:satOff val="0"/>
              <a:lumOff val="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ECFB4331-1A08-45A0-8A42-C5878CCFB56D}" type="pres">
      <dgm:prSet presAssocID="{D63CE73E-35DE-48C3-8753-7648BC953C0D}" presName="spaceBetweenRectangles1" presStyleCnt="0"/>
      <dgm:spPr/>
    </dgm:pt>
    <dgm:pt modelId="{C363C5C2-07D8-4DBB-A1C1-3B38BCAF5B02}" type="pres">
      <dgm:prSet presAssocID="{B4DB2828-59D9-4863-8B3E-C6CFAF6494D3}" presName="composite1" presStyleCnt="0"/>
      <dgm:spPr/>
    </dgm:pt>
    <dgm:pt modelId="{7FD8F109-8AB8-4C5D-98C1-9B949F5B6B44}" type="pres">
      <dgm:prSet presAssocID="{B4DB2828-59D9-4863-8B3E-C6CFAF6494D3}" presName="parent1" presStyleLbl="alignNode1" presStyleIdx="3" presStyleCnt="5">
        <dgm:presLayoutVars>
          <dgm:chMax val="1"/>
          <dgm:chPref val="1"/>
          <dgm:bulletEnabled val="1"/>
        </dgm:presLayoutVars>
      </dgm:prSet>
      <dgm:spPr/>
    </dgm:pt>
    <dgm:pt modelId="{E38D27D6-8639-460F-8E63-A4183F6A4FB2}" type="pres">
      <dgm:prSet presAssocID="{B4DB2828-59D9-4863-8B3E-C6CFAF6494D3}" presName="Childtext1" presStyleLbl="revTx" presStyleIdx="3" presStyleCnt="5">
        <dgm:presLayoutVars>
          <dgm:bulletEnabled val="1"/>
        </dgm:presLayoutVars>
      </dgm:prSet>
      <dgm:spPr/>
    </dgm:pt>
    <dgm:pt modelId="{A8D212F1-3814-44B5-B320-F44A4A13A8E9}" type="pres">
      <dgm:prSet presAssocID="{B4DB2828-59D9-4863-8B3E-C6CFAF6494D3}" presName="ConnectLine1" presStyleLbl="sibTrans1D1" presStyleIdx="3" presStyleCnt="5"/>
      <dgm:spPr>
        <a:noFill/>
        <a:ln w="6350" cap="flat" cmpd="sng" algn="ctr">
          <a:solidFill>
            <a:schemeClr val="accent4"/>
          </a:solidFill>
          <a:prstDash val="dash"/>
          <a:miter lim="800000"/>
        </a:ln>
        <a:effectLst/>
      </dgm:spPr>
    </dgm:pt>
    <dgm:pt modelId="{FCFA93D1-19D7-42C4-AA68-222BE7B61028}" type="pres">
      <dgm:prSet presAssocID="{B4DB2828-59D9-4863-8B3E-C6CFAF6494D3}" presName="ConnectLineEnd1" presStyleLbl="lnNode1" presStyleIdx="3" presStyleCnt="5"/>
      <dgm:spPr/>
    </dgm:pt>
    <dgm:pt modelId="{1FE8DEA7-1584-410F-B187-56449833F9D6}" type="pres">
      <dgm:prSet presAssocID="{B4DB2828-59D9-4863-8B3E-C6CFAF6494D3}" presName="EmptyPane1" presStyleCnt="0"/>
      <dgm:spPr/>
    </dgm:pt>
    <dgm:pt modelId="{BC679877-069C-412F-BF1C-063826531CAD}" type="pres">
      <dgm:prSet presAssocID="{D6795AD0-868C-44BE-9D92-AB715AD8717B}" presName="spaceBetweenRectangles1" presStyleCnt="0"/>
      <dgm:spPr/>
    </dgm:pt>
    <dgm:pt modelId="{9FB712EE-8030-4E3B-A86D-F83D75018686}" type="pres">
      <dgm:prSet presAssocID="{20BACF7C-0AD6-4CB8-B47B-9BC464DB7BEF}" presName="composite1" presStyleCnt="0"/>
      <dgm:spPr/>
    </dgm:pt>
    <dgm:pt modelId="{CBF23E64-1238-4743-9323-88FEAB628F7F}" type="pres">
      <dgm:prSet presAssocID="{20BACF7C-0AD6-4CB8-B47B-9BC464DB7BEF}" presName="parent1" presStyleLbl="alignNode1" presStyleIdx="4" presStyleCnt="5">
        <dgm:presLayoutVars>
          <dgm:chMax val="1"/>
          <dgm:chPref val="1"/>
          <dgm:bulletEnabled val="1"/>
        </dgm:presLayoutVars>
      </dgm:prSet>
      <dgm:spPr/>
    </dgm:pt>
    <dgm:pt modelId="{B8CE0DDC-6E41-4A77-A483-0DABB65848E1}" type="pres">
      <dgm:prSet presAssocID="{20BACF7C-0AD6-4CB8-B47B-9BC464DB7BEF}" presName="Childtext1" presStyleLbl="revTx" presStyleIdx="4" presStyleCnt="5">
        <dgm:presLayoutVars>
          <dgm:bulletEnabled val="1"/>
        </dgm:presLayoutVars>
      </dgm:prSet>
      <dgm:spPr/>
    </dgm:pt>
    <dgm:pt modelId="{BA333CD7-7E87-4AAF-A87F-3DA568F26482}" type="pres">
      <dgm:prSet presAssocID="{20BACF7C-0AD6-4CB8-B47B-9BC464DB7BEF}" presName="ConnectLine1" presStyleLbl="sibTrans1D1" presStyleIdx="4" presStyleCnt="5"/>
      <dgm:spPr>
        <a:noFill/>
        <a:ln w="6350" cap="flat" cmpd="sng" algn="ctr">
          <a:solidFill>
            <a:schemeClr val="accent6">
              <a:hueOff val="0"/>
              <a:satOff val="0"/>
              <a:lumOff val="0"/>
              <a:alphaOff val="0"/>
            </a:schemeClr>
          </a:solidFill>
          <a:prstDash val="dash"/>
          <a:miter lim="800000"/>
        </a:ln>
        <a:effectLst/>
      </dgm:spPr>
    </dgm:pt>
    <dgm:pt modelId="{BA7B373A-C74C-4E37-BE81-7753CA4F1C80}" type="pres">
      <dgm:prSet presAssocID="{20BACF7C-0AD6-4CB8-B47B-9BC464DB7BEF}" presName="ConnectLineEnd1" presStyleLbl="lnNode1" presStyleIdx="4" presStyleCnt="5"/>
      <dgm:spPr/>
    </dgm:pt>
    <dgm:pt modelId="{9D22621E-DA6C-4711-A27A-EEFEE99F6422}" type="pres">
      <dgm:prSet presAssocID="{20BACF7C-0AD6-4CB8-B47B-9BC464DB7BEF}" presName="EmptyPane1" presStyleCnt="0"/>
      <dgm:spPr/>
    </dgm:pt>
  </dgm:ptLst>
  <dgm:cxnLst>
    <dgm:cxn modelId="{B5ADC203-11CC-496C-90F4-7A6FD9E5A42E}" srcId="{87BF7896-20EA-4E8F-B6F4-A34EC5C9CB50}" destId="{5920E622-DA9A-41FB-9DDC-74E66D12CC2D}" srcOrd="0" destOrd="0" parTransId="{FFEC23D4-A9A2-4D11-A104-232C6375319F}" sibTransId="{C7EFEA51-58CF-4A24-A7B9-1989042F840F}"/>
    <dgm:cxn modelId="{0943B00B-58A1-4FF5-9E44-5C479145B02B}" type="presOf" srcId="{87BF7896-20EA-4E8F-B6F4-A34EC5C9CB50}" destId="{9D82041D-873A-4600-A9C7-C0A0ADFB138B}"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B582E51D-8084-411D-BF59-B41AE874F881}" type="presOf" srcId="{43CBB0A2-9D75-4264-8A30-3E8974B40658}" destId="{B8CE0DDC-6E41-4A77-A483-0DABB65848E1}" srcOrd="0" destOrd="0" presId="urn:microsoft.com/office/officeart/2016/7/layout/RoundedRectangleTimeline"/>
    <dgm:cxn modelId="{2E656125-E648-4042-A972-5618F731F04E}" type="presOf" srcId="{20BACF7C-0AD6-4CB8-B47B-9BC464DB7BEF}" destId="{CBF23E64-1238-4743-9323-88FEAB628F7F}" srcOrd="0" destOrd="0" presId="urn:microsoft.com/office/officeart/2016/7/layout/RoundedRectangleTimeline"/>
    <dgm:cxn modelId="{804C692F-8581-4FB6-9F25-D6AB938404F3}" srcId="{E5B2E815-0D19-41DC-B01B-4D608769620A}" destId="{B4DB2828-59D9-4863-8B3E-C6CFAF6494D3}" srcOrd="3" destOrd="0" parTransId="{798E7C8E-1460-427A-8B7C-E02F150DEC1E}" sibTransId="{D6795AD0-868C-44BE-9D92-AB715AD8717B}"/>
    <dgm:cxn modelId="{6B22F832-ACDD-43BB-A0BA-1B233AE663F1}" type="presOf" srcId="{5920E622-DA9A-41FB-9DDC-74E66D12CC2D}" destId="{80CDBBF8-C6B4-4166-87C1-DC9120CC7586}" srcOrd="0" destOrd="0" presId="urn:microsoft.com/office/officeart/2016/7/layout/RoundedRectangleTimeline"/>
    <dgm:cxn modelId="{2E86D934-729F-49FD-BFD8-A0B60F03A0FB}" srcId="{B4DB2828-59D9-4863-8B3E-C6CFAF6494D3}" destId="{B7A7CA85-C293-45E0-9553-6734724C5A0F}" srcOrd="0" destOrd="0" parTransId="{AB5CE4DA-1CAB-48F7-9EF0-9C24499FB24F}" sibTransId="{AFAE4F85-E3F6-4CE5-AC78-D25A4C417F88}"/>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2646D06E-2B39-4DC2-96D2-1A57FE175CE7}" type="presOf" srcId="{B4DB2828-59D9-4863-8B3E-C6CFAF6494D3}" destId="{7FD8F109-8AB8-4C5D-98C1-9B949F5B6B44}" srcOrd="0" destOrd="0" presId="urn:microsoft.com/office/officeart/2016/7/layout/RoundedRectangleTimeline"/>
    <dgm:cxn modelId="{4D2DF581-8128-4440-9E51-29109DC6ED52}" srcId="{20BACF7C-0AD6-4CB8-B47B-9BC464DB7BEF}" destId="{43CBB0A2-9D75-4264-8A30-3E8974B40658}" srcOrd="0" destOrd="0" parTransId="{F806E590-5F8E-48A1-96AC-9E738290D2ED}" sibTransId="{20F77EFB-335C-4BC3-AD95-8421EDF343E6}"/>
    <dgm:cxn modelId="{958FAF8F-A77F-4AE4-A72A-8E643FA277FD}" type="presOf" srcId="{B54C8F6C-BE1E-4EAB-B7A0-48DE01FFAA36}" destId="{45A02F84-C6CB-43F5-AEE4-3EA66C2BD25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CAF19795-26FD-4CD9-8E3B-7E7899F5E3D0}" type="presOf" srcId="{4259F840-24E7-476F-9F30-482E46395856}" destId="{E088D226-49D7-4C30-90DC-CA1755D98829}" srcOrd="0" destOrd="0" presId="urn:microsoft.com/office/officeart/2016/7/layout/RoundedRectangleTimeline"/>
    <dgm:cxn modelId="{AC2FC1A2-CF44-4033-8AAE-31C98C976AAD}" type="presOf" srcId="{E4033A39-DCC4-4038-9562-AEDDBBB37A99}" destId="{539615E2-3277-4D8E-8484-FF5088C8BF01}" srcOrd="0" destOrd="0" presId="urn:microsoft.com/office/officeart/2016/7/layout/RoundedRectangleTimeline"/>
    <dgm:cxn modelId="{941106B6-136C-474C-97D6-48D5BA0F2412}" type="presOf" srcId="{A4C0B4E4-70AD-4901-9E3F-7EA25DD6DAA1}" destId="{FEBD3C2A-A340-470A-A475-AE614EA0767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DCD6C7E6-2EC0-48A3-8B8E-CD336C37500B}" srcId="{E5B2E815-0D19-41DC-B01B-4D608769620A}" destId="{20BACF7C-0AD6-4CB8-B47B-9BC464DB7BEF}" srcOrd="4" destOrd="0" parTransId="{DC524B33-4AEE-46FA-99FA-0F1928445896}" sibTransId="{FD86F5A0-BBED-4DD8-A858-6DDE4FD2D27C}"/>
    <dgm:cxn modelId="{BBE167FF-8EE0-4D17-90BB-E951E735947E}" type="presOf" srcId="{B7A7CA85-C293-45E0-9553-6734724C5A0F}" destId="{E38D27D6-8639-460F-8E63-A4183F6A4FB2}" srcOrd="0" destOrd="0" presId="urn:microsoft.com/office/officeart/2016/7/layout/RoundedRectangleTimeline"/>
    <dgm:cxn modelId="{5354664C-1324-42A2-8E0C-8A734126CEDC}" type="presParOf" srcId="{196C9F68-3606-4282-A4C6-4485F1280B5F}" destId="{68D8AC18-502F-4825-B069-75605ADB3A40}" srcOrd="0" destOrd="0" presId="urn:microsoft.com/office/officeart/2016/7/layout/RoundedRectangleTimeline"/>
    <dgm:cxn modelId="{6348195D-50D8-4550-9B41-00B3DA9EB427}" type="presParOf" srcId="{68D8AC18-502F-4825-B069-75605ADB3A40}" destId="{E088D226-49D7-4C30-90DC-CA1755D98829}" srcOrd="0" destOrd="0" presId="urn:microsoft.com/office/officeart/2016/7/layout/RoundedRectangleTimeline"/>
    <dgm:cxn modelId="{C6708436-4913-4A18-9057-022E1E45D775}" type="presParOf" srcId="{68D8AC18-502F-4825-B069-75605ADB3A40}" destId="{45A02F84-C6CB-43F5-AEE4-3EA66C2BD25F}" srcOrd="1" destOrd="0" presId="urn:microsoft.com/office/officeart/2016/7/layout/RoundedRectangleTimeline"/>
    <dgm:cxn modelId="{5B4CF8B4-5862-4F3D-A120-627665A45E68}" type="presParOf" srcId="{68D8AC18-502F-4825-B069-75605ADB3A40}" destId="{6BA46904-CB7C-4538-BD49-D3891EF19552}" srcOrd="2" destOrd="0" presId="urn:microsoft.com/office/officeart/2016/7/layout/RoundedRectangleTimeline"/>
    <dgm:cxn modelId="{FFB4B971-221D-492E-BC0D-36F39758451A}" type="presParOf" srcId="{68D8AC18-502F-4825-B069-75605ADB3A40}" destId="{049FDBD0-77FE-49D1-A275-A272C8C5E426}" srcOrd="3" destOrd="0" presId="urn:microsoft.com/office/officeart/2016/7/layout/RoundedRectangleTimeline"/>
    <dgm:cxn modelId="{7B503000-2C47-4DD5-B24B-D6052C4C3CDE}" type="presParOf" srcId="{68D8AC18-502F-4825-B069-75605ADB3A40}" destId="{CB26EA94-33BB-4F98-9E1E-2237D4831263}" srcOrd="4" destOrd="0" presId="urn:microsoft.com/office/officeart/2016/7/layout/RoundedRectangleTimeline"/>
    <dgm:cxn modelId="{DE78CEF1-BE43-4E5A-9C91-92F8289167D0}" type="presParOf" srcId="{196C9F68-3606-4282-A4C6-4485F1280B5F}" destId="{606F1DBF-510E-4065-ACCB-3EBDA85CFB92}" srcOrd="1" destOrd="0" presId="urn:microsoft.com/office/officeart/2016/7/layout/RoundedRectangleTimeline"/>
    <dgm:cxn modelId="{74F95C78-3813-45AA-932B-C94A3B7513CB}" type="presParOf" srcId="{196C9F68-3606-4282-A4C6-4485F1280B5F}" destId="{07989479-D1A2-4D15-AA3A-B0CFFB9F91D9}" srcOrd="2" destOrd="0" presId="urn:microsoft.com/office/officeart/2016/7/layout/RoundedRectangleTimeline"/>
    <dgm:cxn modelId="{78714377-12E6-4F42-93F8-20E6C58A5CEA}" type="presParOf" srcId="{07989479-D1A2-4D15-AA3A-B0CFFB9F91D9}" destId="{539615E2-3277-4D8E-8484-FF5088C8BF01}" srcOrd="0" destOrd="0" presId="urn:microsoft.com/office/officeart/2016/7/layout/RoundedRectangleTimeline"/>
    <dgm:cxn modelId="{B18F6382-7271-4A16-839E-8201B423722C}" type="presParOf" srcId="{07989479-D1A2-4D15-AA3A-B0CFFB9F91D9}" destId="{FEBD3C2A-A340-470A-A475-AE614EA07678}" srcOrd="1" destOrd="0" presId="urn:microsoft.com/office/officeart/2016/7/layout/RoundedRectangleTimeline"/>
    <dgm:cxn modelId="{1FCB7BE4-0603-4EFE-8008-2BFEFE000DC7}" type="presParOf" srcId="{07989479-D1A2-4D15-AA3A-B0CFFB9F91D9}" destId="{080474C8-0FEA-4FD1-97F1-0978CFB4A37F}" srcOrd="2" destOrd="0" presId="urn:microsoft.com/office/officeart/2016/7/layout/RoundedRectangleTimeline"/>
    <dgm:cxn modelId="{FFACD6D5-3CE9-42AD-947E-A78AEF95B8FB}" type="presParOf" srcId="{07989479-D1A2-4D15-AA3A-B0CFFB9F91D9}" destId="{4797FB61-2602-4A58-81E6-6F133DB1E419}" srcOrd="3" destOrd="0" presId="urn:microsoft.com/office/officeart/2016/7/layout/RoundedRectangleTimeline"/>
    <dgm:cxn modelId="{BC46BA3B-AC60-4702-8307-9F913CF4B658}" type="presParOf" srcId="{07989479-D1A2-4D15-AA3A-B0CFFB9F91D9}" destId="{3ADF0AE3-D759-4F4F-8135-572855211847}" srcOrd="4" destOrd="0" presId="urn:microsoft.com/office/officeart/2016/7/layout/RoundedRectangleTimeline"/>
    <dgm:cxn modelId="{C4C49063-100B-4191-B846-2AFDB1730073}" type="presParOf" srcId="{196C9F68-3606-4282-A4C6-4485F1280B5F}" destId="{B0CD7A53-7149-45F2-83E8-36717D7878A1}" srcOrd="3" destOrd="0" presId="urn:microsoft.com/office/officeart/2016/7/layout/RoundedRectangleTimeline"/>
    <dgm:cxn modelId="{46F7084B-A873-4467-94F4-3AD8C57AA15B}" type="presParOf" srcId="{196C9F68-3606-4282-A4C6-4485F1280B5F}" destId="{FB379A6E-C0F9-420B-90FC-2785E757E6AE}" srcOrd="4" destOrd="0" presId="urn:microsoft.com/office/officeart/2016/7/layout/RoundedRectangleTimeline"/>
    <dgm:cxn modelId="{57342C4D-7AF4-4D0C-AB41-7215FDB8FE71}" type="presParOf" srcId="{FB379A6E-C0F9-420B-90FC-2785E757E6AE}" destId="{9D82041D-873A-4600-A9C7-C0A0ADFB138B}" srcOrd="0" destOrd="0" presId="urn:microsoft.com/office/officeart/2016/7/layout/RoundedRectangleTimeline"/>
    <dgm:cxn modelId="{30E8D157-1732-4DB0-8B12-69814E347461}" type="presParOf" srcId="{FB379A6E-C0F9-420B-90FC-2785E757E6AE}" destId="{80CDBBF8-C6B4-4166-87C1-DC9120CC7586}" srcOrd="1" destOrd="0" presId="urn:microsoft.com/office/officeart/2016/7/layout/RoundedRectangleTimeline"/>
    <dgm:cxn modelId="{7E25EDCE-0445-4BA4-987C-8BE2C213576D}" type="presParOf" srcId="{FB379A6E-C0F9-420B-90FC-2785E757E6AE}" destId="{89759DE5-9F8A-470E-A6D8-F13BB4DEE93D}" srcOrd="2" destOrd="0" presId="urn:microsoft.com/office/officeart/2016/7/layout/RoundedRectangleTimeline"/>
    <dgm:cxn modelId="{94CDA7E7-E9EA-4F04-A2A9-1FEA663F463A}" type="presParOf" srcId="{FB379A6E-C0F9-420B-90FC-2785E757E6AE}" destId="{07CCF286-8B46-4A20-ACAC-84BA2D6EFBBC}" srcOrd="3" destOrd="0" presId="urn:microsoft.com/office/officeart/2016/7/layout/RoundedRectangleTimeline"/>
    <dgm:cxn modelId="{2EF8748D-BCF1-428A-92FE-83430C7C7B7A}" type="presParOf" srcId="{FB379A6E-C0F9-420B-90FC-2785E757E6AE}" destId="{4624FC32-5405-42B1-B5CC-DF0659852A58}" srcOrd="4" destOrd="0" presId="urn:microsoft.com/office/officeart/2016/7/layout/RoundedRectangleTimeline"/>
    <dgm:cxn modelId="{CF21CE94-E8CA-40A3-A0F0-8596AA10B651}" type="presParOf" srcId="{196C9F68-3606-4282-A4C6-4485F1280B5F}" destId="{ECFB4331-1A08-45A0-8A42-C5878CCFB56D}" srcOrd="5" destOrd="0" presId="urn:microsoft.com/office/officeart/2016/7/layout/RoundedRectangleTimeline"/>
    <dgm:cxn modelId="{2F68B9B4-72E1-4C4D-85A9-801FB927778D}" type="presParOf" srcId="{196C9F68-3606-4282-A4C6-4485F1280B5F}" destId="{C363C5C2-07D8-4DBB-A1C1-3B38BCAF5B02}" srcOrd="6" destOrd="0" presId="urn:microsoft.com/office/officeart/2016/7/layout/RoundedRectangleTimeline"/>
    <dgm:cxn modelId="{78D7F598-1F51-4581-B8D7-9F6DAF371E03}" type="presParOf" srcId="{C363C5C2-07D8-4DBB-A1C1-3B38BCAF5B02}" destId="{7FD8F109-8AB8-4C5D-98C1-9B949F5B6B44}" srcOrd="0" destOrd="0" presId="urn:microsoft.com/office/officeart/2016/7/layout/RoundedRectangleTimeline"/>
    <dgm:cxn modelId="{A4A09894-4773-4876-886F-FEB238A92D6F}" type="presParOf" srcId="{C363C5C2-07D8-4DBB-A1C1-3B38BCAF5B02}" destId="{E38D27D6-8639-460F-8E63-A4183F6A4FB2}" srcOrd="1" destOrd="0" presId="urn:microsoft.com/office/officeart/2016/7/layout/RoundedRectangleTimeline"/>
    <dgm:cxn modelId="{DC11EF59-06BE-4B0A-B7AC-98012049A485}" type="presParOf" srcId="{C363C5C2-07D8-4DBB-A1C1-3B38BCAF5B02}" destId="{A8D212F1-3814-44B5-B320-F44A4A13A8E9}" srcOrd="2" destOrd="0" presId="urn:microsoft.com/office/officeart/2016/7/layout/RoundedRectangleTimeline"/>
    <dgm:cxn modelId="{520D5084-9ABE-466C-B059-0191BF93F572}" type="presParOf" srcId="{C363C5C2-07D8-4DBB-A1C1-3B38BCAF5B02}" destId="{FCFA93D1-19D7-42C4-AA68-222BE7B61028}" srcOrd="3" destOrd="0" presId="urn:microsoft.com/office/officeart/2016/7/layout/RoundedRectangleTimeline"/>
    <dgm:cxn modelId="{0169AFDD-C8FB-4101-B936-BEC2C4B30705}" type="presParOf" srcId="{C363C5C2-07D8-4DBB-A1C1-3B38BCAF5B02}" destId="{1FE8DEA7-1584-410F-B187-56449833F9D6}" srcOrd="4" destOrd="0" presId="urn:microsoft.com/office/officeart/2016/7/layout/RoundedRectangleTimeline"/>
    <dgm:cxn modelId="{583BD2E3-11BB-4BB6-A29B-47ECBCF58E13}" type="presParOf" srcId="{196C9F68-3606-4282-A4C6-4485F1280B5F}" destId="{BC679877-069C-412F-BF1C-063826531CAD}" srcOrd="7" destOrd="0" presId="urn:microsoft.com/office/officeart/2016/7/layout/RoundedRectangleTimeline"/>
    <dgm:cxn modelId="{AD3AE3B8-4F5D-400F-9530-3572EC868250}" type="presParOf" srcId="{196C9F68-3606-4282-A4C6-4485F1280B5F}" destId="{9FB712EE-8030-4E3B-A86D-F83D75018686}" srcOrd="8" destOrd="0" presId="urn:microsoft.com/office/officeart/2016/7/layout/RoundedRectangleTimeline"/>
    <dgm:cxn modelId="{BB3E07BD-9096-4DE1-B91D-D317B04D021E}" type="presParOf" srcId="{9FB712EE-8030-4E3B-A86D-F83D75018686}" destId="{CBF23E64-1238-4743-9323-88FEAB628F7F}" srcOrd="0" destOrd="0" presId="urn:microsoft.com/office/officeart/2016/7/layout/RoundedRectangleTimeline"/>
    <dgm:cxn modelId="{17609D39-F4CB-494D-B82F-B56DAEA2F3E7}" type="presParOf" srcId="{9FB712EE-8030-4E3B-A86D-F83D75018686}" destId="{B8CE0DDC-6E41-4A77-A483-0DABB65848E1}" srcOrd="1" destOrd="0" presId="urn:microsoft.com/office/officeart/2016/7/layout/RoundedRectangleTimeline"/>
    <dgm:cxn modelId="{2F7C87D0-9917-464C-8A9D-2536F7E117FD}" type="presParOf" srcId="{9FB712EE-8030-4E3B-A86D-F83D75018686}" destId="{BA333CD7-7E87-4AAF-A87F-3DA568F26482}" srcOrd="2" destOrd="0" presId="urn:microsoft.com/office/officeart/2016/7/layout/RoundedRectangleTimeline"/>
    <dgm:cxn modelId="{B65A72E8-6669-4415-8AA0-DA7139DF8342}" type="presParOf" srcId="{9FB712EE-8030-4E3B-A86D-F83D75018686}" destId="{BA7B373A-C74C-4E37-BE81-7753CA4F1C80}" srcOrd="3" destOrd="0" presId="urn:microsoft.com/office/officeart/2016/7/layout/RoundedRectangleTimeline"/>
    <dgm:cxn modelId="{D290974F-3989-4648-AFB5-F10B47A57846}" type="presParOf" srcId="{9FB712EE-8030-4E3B-A86D-F83D75018686}" destId="{9D22621E-DA6C-4711-A27A-EEFEE99F6422}"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327980" y="1250184"/>
          <a:ext cx="435133" cy="1850967"/>
        </a:xfrm>
        <a:prstGeom prst="round2Same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b="1" kern="1200"/>
            <a:t>AWS Glue Job</a:t>
          </a:r>
        </a:p>
      </dsp:txBody>
      <dsp:txXfrm rot="5400000">
        <a:off x="641305" y="1979342"/>
        <a:ext cx="1829726" cy="392651"/>
      </dsp:txXfrm>
    </dsp:sp>
    <dsp:sp modelId="{45A02F84-C6CB-43F5-AEE4-3EA66C2BD25F}">
      <dsp:nvSpPr>
        <dsp:cNvPr id="0" name=""/>
        <dsp:cNvSpPr/>
      </dsp:nvSpPr>
      <dsp:spPr>
        <a:xfrm>
          <a:off x="3074" y="0"/>
          <a:ext cx="3084945" cy="1522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9060" numCol="1" spcCol="1270" anchor="b" anchorCtr="1">
          <a:noAutofit/>
        </a:bodyPr>
        <a:lstStyle/>
        <a:p>
          <a:pPr marL="0" lvl="0" indent="0" algn="ctr" defTabSz="577850">
            <a:lnSpc>
              <a:spcPct val="90000"/>
            </a:lnSpc>
            <a:spcBef>
              <a:spcPct val="0"/>
            </a:spcBef>
            <a:spcAft>
              <a:spcPct val="35000"/>
            </a:spcAft>
            <a:buNone/>
          </a:pPr>
          <a:r>
            <a:rPr lang="en-US" sz="1300" b="0" i="0" u="none" kern="1200"/>
            <a:t>A scheduled Glue job to trigger the data pipeline weekly.</a:t>
          </a:r>
          <a:endParaRPr lang="en-US" sz="1300" kern="1200"/>
        </a:p>
      </dsp:txBody>
      <dsp:txXfrm>
        <a:off x="3074" y="0"/>
        <a:ext cx="3084945" cy="1522967"/>
      </dsp:txXfrm>
    </dsp:sp>
    <dsp:sp modelId="{6BA46904-CB7C-4538-BD49-D3891EF19552}">
      <dsp:nvSpPr>
        <dsp:cNvPr id="0" name=""/>
        <dsp:cNvSpPr/>
      </dsp:nvSpPr>
      <dsp:spPr>
        <a:xfrm>
          <a:off x="1545547" y="1609994"/>
          <a:ext cx="0" cy="348106"/>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02033" y="1522967"/>
          <a:ext cx="87026" cy="8702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471030" y="1958101"/>
          <a:ext cx="1850967" cy="435133"/>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b="1" kern="1200"/>
            <a:t>Activate Pipeline</a:t>
          </a:r>
        </a:p>
      </dsp:txBody>
      <dsp:txXfrm>
        <a:off x="2471030" y="1958101"/>
        <a:ext cx="1850967" cy="435133"/>
      </dsp:txXfrm>
    </dsp:sp>
    <dsp:sp modelId="{FEBD3C2A-A340-470A-A475-AE614EA07678}">
      <dsp:nvSpPr>
        <dsp:cNvPr id="0" name=""/>
        <dsp:cNvSpPr/>
      </dsp:nvSpPr>
      <dsp:spPr>
        <a:xfrm>
          <a:off x="1854041" y="2828369"/>
          <a:ext cx="3084945" cy="1522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9060" rIns="0" bIns="0" numCol="1" spcCol="1270" anchor="t" anchorCtr="1">
          <a:noAutofit/>
        </a:bodyPr>
        <a:lstStyle/>
        <a:p>
          <a:pPr marL="0" lvl="0" indent="0" algn="ctr" defTabSz="577850">
            <a:lnSpc>
              <a:spcPct val="90000"/>
            </a:lnSpc>
            <a:spcBef>
              <a:spcPct val="0"/>
            </a:spcBef>
            <a:spcAft>
              <a:spcPct val="35000"/>
            </a:spcAft>
            <a:buNone/>
          </a:pPr>
          <a:r>
            <a:rPr lang="en-US" sz="1300" b="0" i="0" u="none" kern="1200"/>
            <a:t>AWS Data Pipeline will be activated and start the process.</a:t>
          </a:r>
          <a:endParaRPr lang="en-US" sz="1300" kern="1200"/>
        </a:p>
      </dsp:txBody>
      <dsp:txXfrm>
        <a:off x="1854041" y="2828369"/>
        <a:ext cx="3084945" cy="1522967"/>
      </dsp:txXfrm>
    </dsp:sp>
    <dsp:sp modelId="{080474C8-0FEA-4FD1-97F1-0978CFB4A37F}">
      <dsp:nvSpPr>
        <dsp:cNvPr id="0" name=""/>
        <dsp:cNvSpPr/>
      </dsp:nvSpPr>
      <dsp:spPr>
        <a:xfrm>
          <a:off x="3396514" y="2393235"/>
          <a:ext cx="0" cy="348106"/>
        </a:xfrm>
        <a:prstGeom prst="line">
          <a:avLst/>
        </a:prstGeom>
        <a:noFill/>
        <a:ln w="635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353001" y="2741342"/>
          <a:ext cx="87026" cy="87026"/>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321997" y="1958101"/>
          <a:ext cx="1850967" cy="435133"/>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b="1" kern="1200"/>
            <a:t>Retrieve Data</a:t>
          </a:r>
        </a:p>
      </dsp:txBody>
      <dsp:txXfrm>
        <a:off x="4321997" y="1958101"/>
        <a:ext cx="1850967" cy="435133"/>
      </dsp:txXfrm>
    </dsp:sp>
    <dsp:sp modelId="{80CDBBF8-C6B4-4166-87C1-DC9120CC7586}">
      <dsp:nvSpPr>
        <dsp:cNvPr id="0" name=""/>
        <dsp:cNvSpPr/>
      </dsp:nvSpPr>
      <dsp:spPr>
        <a:xfrm>
          <a:off x="3705008" y="0"/>
          <a:ext cx="3084945" cy="1522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9060" numCol="1" spcCol="1270" anchor="b" anchorCtr="1">
          <a:noAutofit/>
        </a:bodyPr>
        <a:lstStyle/>
        <a:p>
          <a:pPr marL="0" lvl="0" indent="0" algn="ctr" defTabSz="577850">
            <a:lnSpc>
              <a:spcPct val="90000"/>
            </a:lnSpc>
            <a:spcBef>
              <a:spcPct val="0"/>
            </a:spcBef>
            <a:spcAft>
              <a:spcPct val="35000"/>
            </a:spcAft>
            <a:buNone/>
          </a:pPr>
          <a:r>
            <a:rPr lang="en-US" sz="1300" b="0" i="0" u="none" kern="1200"/>
            <a:t>Retrieve data via Kaggle API from the data source.</a:t>
          </a:r>
          <a:endParaRPr lang="en-US" sz="1300" kern="1200"/>
        </a:p>
      </dsp:txBody>
      <dsp:txXfrm>
        <a:off x="3705008" y="0"/>
        <a:ext cx="3084945" cy="1522967"/>
      </dsp:txXfrm>
    </dsp:sp>
    <dsp:sp modelId="{89759DE5-9F8A-470E-A6D8-F13BB4DEE93D}">
      <dsp:nvSpPr>
        <dsp:cNvPr id="0" name=""/>
        <dsp:cNvSpPr/>
      </dsp:nvSpPr>
      <dsp:spPr>
        <a:xfrm>
          <a:off x="5247481" y="1609994"/>
          <a:ext cx="0" cy="348106"/>
        </a:xfrm>
        <a:prstGeom prst="line">
          <a:avLst/>
        </a:prstGeom>
        <a:noFill/>
        <a:ln w="635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203968" y="1522967"/>
          <a:ext cx="87026" cy="87026"/>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D8F109-8AB8-4C5D-98C1-9B949F5B6B44}">
      <dsp:nvSpPr>
        <dsp:cNvPr id="0" name=""/>
        <dsp:cNvSpPr/>
      </dsp:nvSpPr>
      <dsp:spPr>
        <a:xfrm>
          <a:off x="6172965" y="1958101"/>
          <a:ext cx="1850967" cy="435133"/>
        </a:xfrm>
        <a:prstGeom prst="rect">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b="1" kern="1200"/>
            <a:t>ETL</a:t>
          </a:r>
        </a:p>
      </dsp:txBody>
      <dsp:txXfrm>
        <a:off x="6172965" y="1958101"/>
        <a:ext cx="1850967" cy="435133"/>
      </dsp:txXfrm>
    </dsp:sp>
    <dsp:sp modelId="{E38D27D6-8639-460F-8E63-A4183F6A4FB2}">
      <dsp:nvSpPr>
        <dsp:cNvPr id="0" name=""/>
        <dsp:cNvSpPr/>
      </dsp:nvSpPr>
      <dsp:spPr>
        <a:xfrm>
          <a:off x="5555976" y="2828369"/>
          <a:ext cx="3084945" cy="1522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9060" rIns="0" bIns="0" numCol="1" spcCol="1270" anchor="t" anchorCtr="1">
          <a:noAutofit/>
        </a:bodyPr>
        <a:lstStyle/>
        <a:p>
          <a:pPr marL="0" lvl="0" indent="0" algn="ctr" defTabSz="577850">
            <a:lnSpc>
              <a:spcPct val="90000"/>
            </a:lnSpc>
            <a:spcBef>
              <a:spcPct val="0"/>
            </a:spcBef>
            <a:spcAft>
              <a:spcPct val="35000"/>
            </a:spcAft>
            <a:buNone/>
          </a:pPr>
          <a:r>
            <a:rPr lang="en-US" sz="1300" b="0" i="0" u="none" kern="1200"/>
            <a:t>Pre-process the data and store in S3 and load processed data to AWS Redshift table. </a:t>
          </a:r>
          <a:endParaRPr lang="en-US" sz="1300" kern="1200"/>
        </a:p>
      </dsp:txBody>
      <dsp:txXfrm>
        <a:off x="5555976" y="2828369"/>
        <a:ext cx="3084945" cy="1522967"/>
      </dsp:txXfrm>
    </dsp:sp>
    <dsp:sp modelId="{A8D212F1-3814-44B5-B320-F44A4A13A8E9}">
      <dsp:nvSpPr>
        <dsp:cNvPr id="0" name=""/>
        <dsp:cNvSpPr/>
      </dsp:nvSpPr>
      <dsp:spPr>
        <a:xfrm>
          <a:off x="7098448" y="2393235"/>
          <a:ext cx="0" cy="348106"/>
        </a:xfrm>
        <a:prstGeom prst="line">
          <a:avLst/>
        </a:prstGeom>
        <a:noFill/>
        <a:ln w="6350" cap="flat" cmpd="sng" algn="ctr">
          <a:solidFill>
            <a:schemeClr val="accent4"/>
          </a:solidFill>
          <a:prstDash val="dash"/>
          <a:miter lim="800000"/>
        </a:ln>
        <a:effectLst/>
      </dsp:spPr>
      <dsp:style>
        <a:lnRef idx="1">
          <a:scrgbClr r="0" g="0" b="0"/>
        </a:lnRef>
        <a:fillRef idx="0">
          <a:scrgbClr r="0" g="0" b="0"/>
        </a:fillRef>
        <a:effectRef idx="0">
          <a:scrgbClr r="0" g="0" b="0"/>
        </a:effectRef>
        <a:fontRef idx="minor"/>
      </dsp:style>
    </dsp:sp>
    <dsp:sp modelId="{FCFA93D1-19D7-42C4-AA68-222BE7B61028}">
      <dsp:nvSpPr>
        <dsp:cNvPr id="0" name=""/>
        <dsp:cNvSpPr/>
      </dsp:nvSpPr>
      <dsp:spPr>
        <a:xfrm>
          <a:off x="7054935" y="2741342"/>
          <a:ext cx="87026" cy="87026"/>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F23E64-1238-4743-9323-88FEAB628F7F}">
      <dsp:nvSpPr>
        <dsp:cNvPr id="0" name=""/>
        <dsp:cNvSpPr/>
      </dsp:nvSpPr>
      <dsp:spPr>
        <a:xfrm rot="5400000">
          <a:off x="8731848" y="1250184"/>
          <a:ext cx="435133" cy="1850967"/>
        </a:xfrm>
        <a:prstGeom prst="round2SameRect">
          <a:avLst/>
        </a:prstGeom>
        <a:solidFill>
          <a:schemeClr val="accent6">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b="1" kern="1200"/>
            <a:t>Visualization</a:t>
          </a:r>
        </a:p>
      </dsp:txBody>
      <dsp:txXfrm rot="-5400000">
        <a:off x="8023932" y="1979342"/>
        <a:ext cx="1829726" cy="392651"/>
      </dsp:txXfrm>
    </dsp:sp>
    <dsp:sp modelId="{B8CE0DDC-6E41-4A77-A483-0DABB65848E1}">
      <dsp:nvSpPr>
        <dsp:cNvPr id="0" name=""/>
        <dsp:cNvSpPr/>
      </dsp:nvSpPr>
      <dsp:spPr>
        <a:xfrm>
          <a:off x="7406943" y="0"/>
          <a:ext cx="3084945" cy="1522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9060" numCol="1" spcCol="1270" anchor="b" anchorCtr="1">
          <a:noAutofit/>
        </a:bodyPr>
        <a:lstStyle/>
        <a:p>
          <a:pPr marL="0" lvl="0" indent="0" algn="ctr" defTabSz="577850">
            <a:lnSpc>
              <a:spcPct val="90000"/>
            </a:lnSpc>
            <a:spcBef>
              <a:spcPct val="0"/>
            </a:spcBef>
            <a:spcAft>
              <a:spcPct val="35000"/>
            </a:spcAft>
            <a:buNone/>
          </a:pPr>
          <a:r>
            <a:rPr lang="en-US" sz="1300" b="0" i="0" u="none" kern="1200"/>
            <a:t>Visualize the Redshift table data using Power BI to gain Sales /Profit insights.</a:t>
          </a:r>
        </a:p>
        <a:p>
          <a:pPr marL="0" lvl="0" indent="0" algn="ctr" defTabSz="577850">
            <a:lnSpc>
              <a:spcPct val="90000"/>
            </a:lnSpc>
            <a:spcBef>
              <a:spcPct val="0"/>
            </a:spcBef>
            <a:spcAft>
              <a:spcPct val="35000"/>
            </a:spcAft>
            <a:buNone/>
          </a:pPr>
          <a:r>
            <a:rPr lang="en-US" sz="1300" b="0" i="0" u="none" kern="1200"/>
            <a:t>Additionally, Data will be visualized via Flask application.</a:t>
          </a:r>
          <a:endParaRPr lang="en-US" sz="1300" kern="1200"/>
        </a:p>
      </dsp:txBody>
      <dsp:txXfrm>
        <a:off x="7406943" y="0"/>
        <a:ext cx="3084945" cy="1522967"/>
      </dsp:txXfrm>
    </dsp:sp>
    <dsp:sp modelId="{BA333CD7-7E87-4AAF-A87F-3DA568F26482}">
      <dsp:nvSpPr>
        <dsp:cNvPr id="0" name=""/>
        <dsp:cNvSpPr/>
      </dsp:nvSpPr>
      <dsp:spPr>
        <a:xfrm>
          <a:off x="8949415" y="1609994"/>
          <a:ext cx="0" cy="348106"/>
        </a:xfrm>
        <a:prstGeom prst="line">
          <a:avLst/>
        </a:prstGeom>
        <a:noFill/>
        <a:ln w="6350" cap="flat" cmpd="sng" algn="ctr">
          <a:solidFill>
            <a:schemeClr val="accent6">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A7B373A-C74C-4E37-BE81-7753CA4F1C80}">
      <dsp:nvSpPr>
        <dsp:cNvPr id="0" name=""/>
        <dsp:cNvSpPr/>
      </dsp:nvSpPr>
      <dsp:spPr>
        <a:xfrm>
          <a:off x="8905902" y="1522967"/>
          <a:ext cx="87026" cy="87026"/>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D72BFF-3F96-44AE-8522-A17182D64D33}" type="datetimeFigureOut">
              <a:rPr lang="en-US" smtClean="0"/>
              <a:t>12/5/2023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C73610-CCBA-4806-B040-7AF4F8229BA0}" type="slidenum">
              <a:rPr lang="en-US" smtClean="0"/>
              <a:t>‹#›</a:t>
            </a:fld>
            <a:endParaRPr lang="en-US"/>
          </a:p>
        </p:txBody>
      </p:sp>
    </p:spTree>
    <p:extLst>
      <p:ext uri="{BB962C8B-B14F-4D97-AF65-F5344CB8AC3E}">
        <p14:creationId xmlns:p14="http://schemas.microsoft.com/office/powerpoint/2010/main" val="3420535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63155276-2114-4288-A537-379EA644CDBE}" type="slidenum">
              <a:rPr lang="en-US" smtClean="0"/>
              <a:t>1</a:t>
            </a:fld>
            <a:endParaRPr lang="en-US"/>
          </a:p>
        </p:txBody>
      </p:sp>
    </p:spTree>
    <p:extLst>
      <p:ext uri="{BB962C8B-B14F-4D97-AF65-F5344CB8AC3E}">
        <p14:creationId xmlns:p14="http://schemas.microsoft.com/office/powerpoint/2010/main" val="898348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A832F76-EEF5-410D-B6F4-8650AC675FE5}"/>
              </a:ext>
            </a:extLst>
          </p:cNvPr>
          <p:cNvSpPr>
            <a:spLocks noGrp="1"/>
          </p:cNvSpPr>
          <p:nvPr>
            <p:ph type="pic" sz="quarter" idx="14"/>
          </p:nvPr>
        </p:nvSpPr>
        <p:spPr>
          <a:xfrm>
            <a:off x="-10160" y="-10160"/>
            <a:ext cx="12198985" cy="6877685"/>
          </a:xfrm>
          <a:custGeom>
            <a:avLst/>
            <a:gdLst>
              <a:gd name="connsiteX0" fmla="*/ 0 w 12188825"/>
              <a:gd name="connsiteY0" fmla="*/ 0 h 6868160"/>
              <a:gd name="connsiteX1" fmla="*/ 12188825 w 12188825"/>
              <a:gd name="connsiteY1" fmla="*/ 0 h 6868160"/>
              <a:gd name="connsiteX2" fmla="*/ 12188825 w 12188825"/>
              <a:gd name="connsiteY2" fmla="*/ 6868160 h 6868160"/>
              <a:gd name="connsiteX3" fmla="*/ 0 w 12188825"/>
              <a:gd name="connsiteY3" fmla="*/ 6868160 h 6868160"/>
              <a:gd name="connsiteX4" fmla="*/ 0 w 12188825"/>
              <a:gd name="connsiteY4" fmla="*/ 0 h 6868160"/>
              <a:gd name="connsiteX0" fmla="*/ 10160 w 12198985"/>
              <a:gd name="connsiteY0" fmla="*/ 0 h 6868160"/>
              <a:gd name="connsiteX1" fmla="*/ 12198985 w 12198985"/>
              <a:gd name="connsiteY1" fmla="*/ 0 h 6868160"/>
              <a:gd name="connsiteX2" fmla="*/ 12198985 w 12198985"/>
              <a:gd name="connsiteY2" fmla="*/ 6868160 h 6868160"/>
              <a:gd name="connsiteX3" fmla="*/ 10160 w 12198985"/>
              <a:gd name="connsiteY3" fmla="*/ 6868160 h 6868160"/>
              <a:gd name="connsiteX4" fmla="*/ 0 w 12198985"/>
              <a:gd name="connsiteY4" fmla="*/ 528320 h 6868160"/>
              <a:gd name="connsiteX5" fmla="*/ 10160 w 12198985"/>
              <a:gd name="connsiteY5" fmla="*/ 0 h 6868160"/>
              <a:gd name="connsiteX0" fmla="*/ 10160 w 12198985"/>
              <a:gd name="connsiteY0" fmla="*/ 0 h 6868160"/>
              <a:gd name="connsiteX1" fmla="*/ 12198985 w 12198985"/>
              <a:gd name="connsiteY1" fmla="*/ 0 h 6868160"/>
              <a:gd name="connsiteX2" fmla="*/ 12198985 w 12198985"/>
              <a:gd name="connsiteY2" fmla="*/ 6868160 h 6868160"/>
              <a:gd name="connsiteX3" fmla="*/ 10160 w 12198985"/>
              <a:gd name="connsiteY3" fmla="*/ 6868160 h 6868160"/>
              <a:gd name="connsiteX4" fmla="*/ 0 w 12198985"/>
              <a:gd name="connsiteY4" fmla="*/ 528320 h 6868160"/>
              <a:gd name="connsiteX5" fmla="*/ 10160 w 12198985"/>
              <a:gd name="connsiteY5" fmla="*/ 0 h 6868160"/>
              <a:gd name="connsiteX0" fmla="*/ 292064 w 12480889"/>
              <a:gd name="connsiteY0" fmla="*/ 0 h 6868160"/>
              <a:gd name="connsiteX1" fmla="*/ 12480889 w 12480889"/>
              <a:gd name="connsiteY1" fmla="*/ 0 h 6868160"/>
              <a:gd name="connsiteX2" fmla="*/ 12480889 w 12480889"/>
              <a:gd name="connsiteY2" fmla="*/ 6868160 h 6868160"/>
              <a:gd name="connsiteX3" fmla="*/ 292064 w 12480889"/>
              <a:gd name="connsiteY3" fmla="*/ 6868160 h 6868160"/>
              <a:gd name="connsiteX4" fmla="*/ 4996144 w 12480889"/>
              <a:gd name="connsiteY4" fmla="*/ 1727200 h 6868160"/>
              <a:gd name="connsiteX5" fmla="*/ 281904 w 12480889"/>
              <a:gd name="connsiteY5" fmla="*/ 528320 h 6868160"/>
              <a:gd name="connsiteX6" fmla="*/ 292064 w 12480889"/>
              <a:gd name="connsiteY6" fmla="*/ 0 h 6868160"/>
              <a:gd name="connsiteX0" fmla="*/ 292064 w 12480889"/>
              <a:gd name="connsiteY0" fmla="*/ 0 h 6868160"/>
              <a:gd name="connsiteX1" fmla="*/ 12480889 w 12480889"/>
              <a:gd name="connsiteY1" fmla="*/ 0 h 6868160"/>
              <a:gd name="connsiteX2" fmla="*/ 12480889 w 12480889"/>
              <a:gd name="connsiteY2" fmla="*/ 6868160 h 6868160"/>
              <a:gd name="connsiteX3" fmla="*/ 292064 w 12480889"/>
              <a:gd name="connsiteY3" fmla="*/ 6868160 h 6868160"/>
              <a:gd name="connsiteX4" fmla="*/ 4996144 w 12480889"/>
              <a:gd name="connsiteY4" fmla="*/ 1727200 h 6868160"/>
              <a:gd name="connsiteX5" fmla="*/ 281904 w 12480889"/>
              <a:gd name="connsiteY5" fmla="*/ 528320 h 6868160"/>
              <a:gd name="connsiteX6" fmla="*/ 292064 w 12480889"/>
              <a:gd name="connsiteY6" fmla="*/ 0 h 6868160"/>
              <a:gd name="connsiteX0" fmla="*/ 292064 w 12480889"/>
              <a:gd name="connsiteY0" fmla="*/ 0 h 6868160"/>
              <a:gd name="connsiteX1" fmla="*/ 12480889 w 12480889"/>
              <a:gd name="connsiteY1" fmla="*/ 0 h 6868160"/>
              <a:gd name="connsiteX2" fmla="*/ 12480889 w 12480889"/>
              <a:gd name="connsiteY2" fmla="*/ 6868160 h 6868160"/>
              <a:gd name="connsiteX3" fmla="*/ 292064 w 12480889"/>
              <a:gd name="connsiteY3" fmla="*/ 6868160 h 6868160"/>
              <a:gd name="connsiteX4" fmla="*/ 4996144 w 12480889"/>
              <a:gd name="connsiteY4" fmla="*/ 1727200 h 6868160"/>
              <a:gd name="connsiteX5" fmla="*/ 281904 w 12480889"/>
              <a:gd name="connsiteY5" fmla="*/ 528320 h 6868160"/>
              <a:gd name="connsiteX6" fmla="*/ 292064 w 12480889"/>
              <a:gd name="connsiteY6" fmla="*/ 0 h 6868160"/>
              <a:gd name="connsiteX0" fmla="*/ 292064 w 12480889"/>
              <a:gd name="connsiteY0" fmla="*/ 0 h 6868160"/>
              <a:gd name="connsiteX1" fmla="*/ 12480889 w 12480889"/>
              <a:gd name="connsiteY1" fmla="*/ 0 h 6868160"/>
              <a:gd name="connsiteX2" fmla="*/ 12480889 w 12480889"/>
              <a:gd name="connsiteY2" fmla="*/ 6868160 h 6868160"/>
              <a:gd name="connsiteX3" fmla="*/ 292064 w 12480889"/>
              <a:gd name="connsiteY3" fmla="*/ 6868160 h 6868160"/>
              <a:gd name="connsiteX4" fmla="*/ 4996144 w 12480889"/>
              <a:gd name="connsiteY4" fmla="*/ 1727200 h 6868160"/>
              <a:gd name="connsiteX5" fmla="*/ 281904 w 12480889"/>
              <a:gd name="connsiteY5" fmla="*/ 528320 h 6868160"/>
              <a:gd name="connsiteX6" fmla="*/ 292064 w 12480889"/>
              <a:gd name="connsiteY6" fmla="*/ 0 h 6868160"/>
              <a:gd name="connsiteX0" fmla="*/ 198195 w 12387020"/>
              <a:gd name="connsiteY0" fmla="*/ 0 h 6868160"/>
              <a:gd name="connsiteX1" fmla="*/ 12387020 w 12387020"/>
              <a:gd name="connsiteY1" fmla="*/ 0 h 6868160"/>
              <a:gd name="connsiteX2" fmla="*/ 12387020 w 12387020"/>
              <a:gd name="connsiteY2" fmla="*/ 6868160 h 6868160"/>
              <a:gd name="connsiteX3" fmla="*/ 198195 w 12387020"/>
              <a:gd name="connsiteY3" fmla="*/ 6868160 h 6868160"/>
              <a:gd name="connsiteX4" fmla="*/ 6212915 w 12387020"/>
              <a:gd name="connsiteY4" fmla="*/ 3830320 h 6868160"/>
              <a:gd name="connsiteX5" fmla="*/ 4902275 w 12387020"/>
              <a:gd name="connsiteY5" fmla="*/ 1727200 h 6868160"/>
              <a:gd name="connsiteX6" fmla="*/ 188035 w 12387020"/>
              <a:gd name="connsiteY6" fmla="*/ 528320 h 6868160"/>
              <a:gd name="connsiteX7" fmla="*/ 198195 w 12387020"/>
              <a:gd name="connsiteY7" fmla="*/ 0 h 6868160"/>
              <a:gd name="connsiteX0" fmla="*/ 198195 w 12387020"/>
              <a:gd name="connsiteY0" fmla="*/ 0 h 6868160"/>
              <a:gd name="connsiteX1" fmla="*/ 12387020 w 12387020"/>
              <a:gd name="connsiteY1" fmla="*/ 0 h 6868160"/>
              <a:gd name="connsiteX2" fmla="*/ 12387020 w 12387020"/>
              <a:gd name="connsiteY2" fmla="*/ 6868160 h 6868160"/>
              <a:gd name="connsiteX3" fmla="*/ 198195 w 12387020"/>
              <a:gd name="connsiteY3" fmla="*/ 6868160 h 6868160"/>
              <a:gd name="connsiteX4" fmla="*/ 6212915 w 12387020"/>
              <a:gd name="connsiteY4" fmla="*/ 3830320 h 6868160"/>
              <a:gd name="connsiteX5" fmla="*/ 4902275 w 12387020"/>
              <a:gd name="connsiteY5" fmla="*/ 1727200 h 6868160"/>
              <a:gd name="connsiteX6" fmla="*/ 188035 w 12387020"/>
              <a:gd name="connsiteY6" fmla="*/ 528320 h 6868160"/>
              <a:gd name="connsiteX7" fmla="*/ 198195 w 12387020"/>
              <a:gd name="connsiteY7" fmla="*/ 0 h 6868160"/>
              <a:gd name="connsiteX0" fmla="*/ 235106 w 12423931"/>
              <a:gd name="connsiteY0" fmla="*/ 0 h 7033131"/>
              <a:gd name="connsiteX1" fmla="*/ 12423931 w 12423931"/>
              <a:gd name="connsiteY1" fmla="*/ 0 h 7033131"/>
              <a:gd name="connsiteX2" fmla="*/ 12423931 w 12423931"/>
              <a:gd name="connsiteY2" fmla="*/ 6868160 h 7033131"/>
              <a:gd name="connsiteX3" fmla="*/ 235106 w 12423931"/>
              <a:gd name="connsiteY3" fmla="*/ 6868160 h 7033131"/>
              <a:gd name="connsiteX4" fmla="*/ 4908705 w 12423931"/>
              <a:gd name="connsiteY4" fmla="*/ 6868160 h 7033131"/>
              <a:gd name="connsiteX5" fmla="*/ 6249826 w 12423931"/>
              <a:gd name="connsiteY5" fmla="*/ 3830320 h 7033131"/>
              <a:gd name="connsiteX6" fmla="*/ 4939186 w 12423931"/>
              <a:gd name="connsiteY6" fmla="*/ 1727200 h 7033131"/>
              <a:gd name="connsiteX7" fmla="*/ 224946 w 12423931"/>
              <a:gd name="connsiteY7" fmla="*/ 528320 h 7033131"/>
              <a:gd name="connsiteX8" fmla="*/ 235106 w 12423931"/>
              <a:gd name="connsiteY8" fmla="*/ 0 h 7033131"/>
              <a:gd name="connsiteX0" fmla="*/ 246525 w 12435350"/>
              <a:gd name="connsiteY0" fmla="*/ 0 h 6868309"/>
              <a:gd name="connsiteX1" fmla="*/ 12435350 w 12435350"/>
              <a:gd name="connsiteY1" fmla="*/ 0 h 6868309"/>
              <a:gd name="connsiteX2" fmla="*/ 12435350 w 12435350"/>
              <a:gd name="connsiteY2" fmla="*/ 6868160 h 6868309"/>
              <a:gd name="connsiteX3" fmla="*/ 246525 w 12435350"/>
              <a:gd name="connsiteY3" fmla="*/ 6868160 h 6868309"/>
              <a:gd name="connsiteX4" fmla="*/ 4920124 w 12435350"/>
              <a:gd name="connsiteY4" fmla="*/ 6868160 h 6868309"/>
              <a:gd name="connsiteX5" fmla="*/ 6261245 w 12435350"/>
              <a:gd name="connsiteY5" fmla="*/ 3830320 h 6868309"/>
              <a:gd name="connsiteX6" fmla="*/ 4950605 w 12435350"/>
              <a:gd name="connsiteY6" fmla="*/ 1727200 h 6868309"/>
              <a:gd name="connsiteX7" fmla="*/ 236365 w 12435350"/>
              <a:gd name="connsiteY7" fmla="*/ 528320 h 6868309"/>
              <a:gd name="connsiteX8" fmla="*/ 246525 w 12435350"/>
              <a:gd name="connsiteY8" fmla="*/ 0 h 6868309"/>
              <a:gd name="connsiteX0" fmla="*/ 10160 w 12198985"/>
              <a:gd name="connsiteY0" fmla="*/ 0 h 6868264"/>
              <a:gd name="connsiteX1" fmla="*/ 12198985 w 12198985"/>
              <a:gd name="connsiteY1" fmla="*/ 0 h 6868264"/>
              <a:gd name="connsiteX2" fmla="*/ 12198985 w 12198985"/>
              <a:gd name="connsiteY2" fmla="*/ 6868160 h 6868264"/>
              <a:gd name="connsiteX3" fmla="*/ 10160 w 12198985"/>
              <a:gd name="connsiteY3" fmla="*/ 6868160 h 6868264"/>
              <a:gd name="connsiteX4" fmla="*/ 4683759 w 12198985"/>
              <a:gd name="connsiteY4" fmla="*/ 6868160 h 6868264"/>
              <a:gd name="connsiteX5" fmla="*/ 6024880 w 12198985"/>
              <a:gd name="connsiteY5" fmla="*/ 3830320 h 6868264"/>
              <a:gd name="connsiteX6" fmla="*/ 4714240 w 12198985"/>
              <a:gd name="connsiteY6" fmla="*/ 1727200 h 6868264"/>
              <a:gd name="connsiteX7" fmla="*/ 0 w 12198985"/>
              <a:gd name="connsiteY7" fmla="*/ 528320 h 6868264"/>
              <a:gd name="connsiteX8" fmla="*/ 10160 w 12198985"/>
              <a:gd name="connsiteY8" fmla="*/ 0 h 6868264"/>
              <a:gd name="connsiteX0" fmla="*/ 10160 w 12198985"/>
              <a:gd name="connsiteY0" fmla="*/ 0 h 6868220"/>
              <a:gd name="connsiteX1" fmla="*/ 12198985 w 12198985"/>
              <a:gd name="connsiteY1" fmla="*/ 0 h 6868220"/>
              <a:gd name="connsiteX2" fmla="*/ 12198985 w 12198985"/>
              <a:gd name="connsiteY2" fmla="*/ 6868160 h 6868220"/>
              <a:gd name="connsiteX3" fmla="*/ 3220085 w 12198985"/>
              <a:gd name="connsiteY3" fmla="*/ 6487160 h 6868220"/>
              <a:gd name="connsiteX4" fmla="*/ 4683759 w 12198985"/>
              <a:gd name="connsiteY4" fmla="*/ 6868160 h 6868220"/>
              <a:gd name="connsiteX5" fmla="*/ 6024880 w 12198985"/>
              <a:gd name="connsiteY5" fmla="*/ 3830320 h 6868220"/>
              <a:gd name="connsiteX6" fmla="*/ 4714240 w 12198985"/>
              <a:gd name="connsiteY6" fmla="*/ 1727200 h 6868220"/>
              <a:gd name="connsiteX7" fmla="*/ 0 w 12198985"/>
              <a:gd name="connsiteY7" fmla="*/ 528320 h 6868220"/>
              <a:gd name="connsiteX8" fmla="*/ 10160 w 12198985"/>
              <a:gd name="connsiteY8" fmla="*/ 0 h 6868220"/>
              <a:gd name="connsiteX0" fmla="*/ 10160 w 12198985"/>
              <a:gd name="connsiteY0" fmla="*/ 0 h 6868160"/>
              <a:gd name="connsiteX1" fmla="*/ 12198985 w 12198985"/>
              <a:gd name="connsiteY1" fmla="*/ 0 h 6868160"/>
              <a:gd name="connsiteX2" fmla="*/ 12198985 w 12198985"/>
              <a:gd name="connsiteY2" fmla="*/ 6868160 h 6868160"/>
              <a:gd name="connsiteX3" fmla="*/ 3220085 w 12198985"/>
              <a:gd name="connsiteY3" fmla="*/ 6487160 h 6868160"/>
              <a:gd name="connsiteX4" fmla="*/ 6102984 w 12198985"/>
              <a:gd name="connsiteY4" fmla="*/ 5829935 h 6868160"/>
              <a:gd name="connsiteX5" fmla="*/ 6024880 w 12198985"/>
              <a:gd name="connsiteY5" fmla="*/ 3830320 h 6868160"/>
              <a:gd name="connsiteX6" fmla="*/ 4714240 w 12198985"/>
              <a:gd name="connsiteY6" fmla="*/ 1727200 h 6868160"/>
              <a:gd name="connsiteX7" fmla="*/ 0 w 12198985"/>
              <a:gd name="connsiteY7" fmla="*/ 528320 h 6868160"/>
              <a:gd name="connsiteX8" fmla="*/ 10160 w 12198985"/>
              <a:gd name="connsiteY8" fmla="*/ 0 h 6868160"/>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02984 w 12198985"/>
              <a:gd name="connsiteY4" fmla="*/ 5829935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02984 w 12198985"/>
              <a:gd name="connsiteY4" fmla="*/ 5829935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02984 w 12198985"/>
              <a:gd name="connsiteY4" fmla="*/ 5829935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22034 w 12198985"/>
              <a:gd name="connsiteY4" fmla="*/ 5839460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22034 w 12198985"/>
              <a:gd name="connsiteY4" fmla="*/ 5839460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22034 w 12198985"/>
              <a:gd name="connsiteY4" fmla="*/ 5839460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22034 w 12198985"/>
              <a:gd name="connsiteY4" fmla="*/ 5839460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 name="connsiteX0" fmla="*/ 10160 w 12198985"/>
              <a:gd name="connsiteY0" fmla="*/ 0 h 6877685"/>
              <a:gd name="connsiteX1" fmla="*/ 12198985 w 12198985"/>
              <a:gd name="connsiteY1" fmla="*/ 0 h 6877685"/>
              <a:gd name="connsiteX2" fmla="*/ 12198985 w 12198985"/>
              <a:gd name="connsiteY2" fmla="*/ 6868160 h 6877685"/>
              <a:gd name="connsiteX3" fmla="*/ 4553585 w 12198985"/>
              <a:gd name="connsiteY3" fmla="*/ 6877685 h 6877685"/>
              <a:gd name="connsiteX4" fmla="*/ 6122034 w 12198985"/>
              <a:gd name="connsiteY4" fmla="*/ 5839460 h 6877685"/>
              <a:gd name="connsiteX5" fmla="*/ 6024880 w 12198985"/>
              <a:gd name="connsiteY5" fmla="*/ 3830320 h 6877685"/>
              <a:gd name="connsiteX6" fmla="*/ 4714240 w 12198985"/>
              <a:gd name="connsiteY6" fmla="*/ 1727200 h 6877685"/>
              <a:gd name="connsiteX7" fmla="*/ 0 w 12198985"/>
              <a:gd name="connsiteY7" fmla="*/ 528320 h 6877685"/>
              <a:gd name="connsiteX8" fmla="*/ 10160 w 12198985"/>
              <a:gd name="connsiteY8" fmla="*/ 0 h 6877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8985" h="6877685">
                <a:moveTo>
                  <a:pt x="10160" y="0"/>
                </a:moveTo>
                <a:lnTo>
                  <a:pt x="12198985" y="0"/>
                </a:lnTo>
                <a:lnTo>
                  <a:pt x="12198985" y="6868160"/>
                </a:lnTo>
                <a:lnTo>
                  <a:pt x="4553585" y="6877685"/>
                </a:lnTo>
                <a:cubicBezTo>
                  <a:pt x="5419196" y="6578177"/>
                  <a:pt x="5891741" y="6267027"/>
                  <a:pt x="6122034" y="5839460"/>
                </a:cubicBezTo>
                <a:cubicBezTo>
                  <a:pt x="6543462" y="4952153"/>
                  <a:pt x="6071023" y="4359063"/>
                  <a:pt x="6024880" y="3830320"/>
                </a:cubicBezTo>
                <a:cubicBezTo>
                  <a:pt x="5670973" y="2770293"/>
                  <a:pt x="5327227" y="2120053"/>
                  <a:pt x="4714240" y="1727200"/>
                </a:cubicBezTo>
                <a:cubicBezTo>
                  <a:pt x="3371427" y="701040"/>
                  <a:pt x="1339427" y="711200"/>
                  <a:pt x="0" y="528320"/>
                </a:cubicBezTo>
                <a:lnTo>
                  <a:pt x="10160" y="0"/>
                </a:lnTo>
                <a:close/>
              </a:path>
            </a:pathLst>
          </a:custGeom>
          <a:solidFill>
            <a:schemeClr val="accent3"/>
          </a:solidFill>
        </p:spPr>
        <p:txBody>
          <a:bodyPr/>
          <a:lstStyle>
            <a:lvl1pPr algn="ctr">
              <a:defRPr/>
            </a:lvl1pPr>
          </a:lstStyle>
          <a:p>
            <a:endParaRPr lang="en-US"/>
          </a:p>
        </p:txBody>
      </p:sp>
      <p:sp>
        <p:nvSpPr>
          <p:cNvPr id="13" name="Freeform: Shape 12">
            <a:extLst>
              <a:ext uri="{FF2B5EF4-FFF2-40B4-BE49-F238E27FC236}">
                <a16:creationId xmlns:a16="http://schemas.microsoft.com/office/drawing/2014/main" id="{5E130825-8214-41CD-94C2-B394C8253160}"/>
              </a:ext>
              <a:ext uri="{C183D7F6-B498-43B3-948B-1728B52AA6E4}">
                <adec:decorative xmlns:adec="http://schemas.microsoft.com/office/drawing/2017/decorative" val="1"/>
              </a:ext>
            </a:extLst>
          </p:cNvPr>
          <p:cNvSpPr/>
          <p:nvPr userDrawn="1"/>
        </p:nvSpPr>
        <p:spPr>
          <a:xfrm>
            <a:off x="0" y="529224"/>
            <a:ext cx="6305549" cy="6328777"/>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04CFC44C-A4AA-47AB-9728-B8557A08454E}"/>
              </a:ext>
            </a:extLst>
          </p:cNvPr>
          <p:cNvSpPr>
            <a:spLocks noGrp="1"/>
          </p:cNvSpPr>
          <p:nvPr>
            <p:ph type="ctrTitle"/>
          </p:nvPr>
        </p:nvSpPr>
        <p:spPr>
          <a:xfrm>
            <a:off x="762000" y="2299787"/>
            <a:ext cx="4572000" cy="2286000"/>
          </a:xfrm>
        </p:spPr>
        <p:txBody>
          <a:bodyPr>
            <a:normAutofit/>
          </a:bodyPr>
          <a:lstStyle/>
          <a:p>
            <a:pPr algn="l"/>
            <a:endParaRPr lang="en-US" sz="4400"/>
          </a:p>
        </p:txBody>
      </p:sp>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3402D94D-3235-41BC-BCFD-1D2A8C4E19B8}" type="datetime1">
              <a:rPr lang="en-US" smtClean="0"/>
              <a:t>12/5/2023</a:t>
            </a:fld>
            <a:endParaRPr lang="en-US"/>
          </a:p>
        </p:txBody>
      </p:sp>
      <p:sp>
        <p:nvSpPr>
          <p:cNvPr id="15" name="Subtitle 2">
            <a:extLst>
              <a:ext uri="{FF2B5EF4-FFF2-40B4-BE49-F238E27FC236}">
                <a16:creationId xmlns:a16="http://schemas.microsoft.com/office/drawing/2014/main" id="{09A3AD9C-69B0-4589-A282-947AEF5C9AB0}"/>
              </a:ext>
            </a:extLst>
          </p:cNvPr>
          <p:cNvSpPr>
            <a:spLocks noGrp="1"/>
          </p:cNvSpPr>
          <p:nvPr>
            <p:ph type="subTitle" idx="1"/>
          </p:nvPr>
        </p:nvSpPr>
        <p:spPr>
          <a:xfrm>
            <a:off x="762000" y="4571999"/>
            <a:ext cx="4572000" cy="1524000"/>
          </a:xfrm>
        </p:spPr>
        <p:txBody>
          <a:bodyPr anchor="b" anchorCtr="0"/>
          <a:lstStyle>
            <a:lvl1pPr>
              <a:buNone/>
              <a:defRPr/>
            </a:lvl1pPr>
          </a:lstStyle>
          <a:p>
            <a:pPr algn="l"/>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r>
              <a:rPr lang="en-US"/>
              <a:t>Group 7</a:t>
            </a:r>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410923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2C5742-73C7-4BB8-A3EC-3EB758A111BC}"/>
              </a:ext>
            </a:extLst>
          </p:cNvPr>
          <p:cNvSpPr>
            <a:spLocks noGrp="1"/>
          </p:cNvSpPr>
          <p:nvPr>
            <p:ph type="title"/>
          </p:nvPr>
        </p:nvSpPr>
        <p:spPr>
          <a:xfrm>
            <a:off x="762000" y="1523997"/>
            <a:ext cx="5334000" cy="1524000"/>
          </a:xfrm>
        </p:spPr>
        <p:txBody>
          <a:bodyPr>
            <a:normAutofit/>
          </a:bodyPr>
          <a:lstStyle/>
          <a:p>
            <a:endParaRPr lang="en-US" sz="3200"/>
          </a:p>
        </p:txBody>
      </p:sp>
      <p:sp>
        <p:nvSpPr>
          <p:cNvPr id="12" name="Picture Placeholder 11">
            <a:extLst>
              <a:ext uri="{FF2B5EF4-FFF2-40B4-BE49-F238E27FC236}">
                <a16:creationId xmlns:a16="http://schemas.microsoft.com/office/drawing/2014/main" id="{D31BD5D5-F76D-4DB4-A86B-AA4CA5CD353B}"/>
              </a:ext>
            </a:extLst>
          </p:cNvPr>
          <p:cNvSpPr>
            <a:spLocks noGrp="1"/>
          </p:cNvSpPr>
          <p:nvPr>
            <p:ph type="pic" sz="quarter" idx="13"/>
          </p:nvPr>
        </p:nvSpPr>
        <p:spPr>
          <a:xfrm>
            <a:off x="6107467" y="0"/>
            <a:ext cx="5820494" cy="2302951"/>
          </a:xfrm>
          <a:custGeom>
            <a:avLst/>
            <a:gdLst>
              <a:gd name="connsiteX0" fmla="*/ 331087 w 5820494"/>
              <a:gd name="connsiteY0" fmla="*/ 0 h 2302951"/>
              <a:gd name="connsiteX1" fmla="*/ 5820494 w 5820494"/>
              <a:gd name="connsiteY1" fmla="*/ 0 h 2302951"/>
              <a:gd name="connsiteX2" fmla="*/ 5709900 w 5820494"/>
              <a:gd name="connsiteY2" fmla="*/ 213766 h 2302951"/>
              <a:gd name="connsiteX3" fmla="*/ 4932484 w 5820494"/>
              <a:gd name="connsiteY3" fmla="*/ 1340037 h 2302951"/>
              <a:gd name="connsiteX4" fmla="*/ 3361811 w 5820494"/>
              <a:gd name="connsiteY4" fmla="*/ 2268288 h 2302951"/>
              <a:gd name="connsiteX5" fmla="*/ 286590 w 5820494"/>
              <a:gd name="connsiteY5" fmla="*/ 1322722 h 2302951"/>
              <a:gd name="connsiteX6" fmla="*/ 251826 w 5820494"/>
              <a:gd name="connsiteY6" fmla="*/ 87954 h 230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20494" h="2302951">
                <a:moveTo>
                  <a:pt x="331087" y="0"/>
                </a:moveTo>
                <a:lnTo>
                  <a:pt x="5820494" y="0"/>
                </a:lnTo>
                <a:lnTo>
                  <a:pt x="5709900" y="213766"/>
                </a:lnTo>
                <a:cubicBezTo>
                  <a:pt x="5432869" y="711271"/>
                  <a:pt x="5095500" y="1152643"/>
                  <a:pt x="4932484" y="1340037"/>
                </a:cubicBezTo>
                <a:cubicBezTo>
                  <a:pt x="4535940" y="1795562"/>
                  <a:pt x="3997053" y="2167493"/>
                  <a:pt x="3361811" y="2268288"/>
                </a:cubicBezTo>
                <a:cubicBezTo>
                  <a:pt x="2395334" y="2421964"/>
                  <a:pt x="953447" y="2057186"/>
                  <a:pt x="286590" y="1322722"/>
                </a:cubicBezTo>
                <a:cubicBezTo>
                  <a:pt x="-136161" y="857205"/>
                  <a:pt x="-42091" y="443733"/>
                  <a:pt x="251826" y="87954"/>
                </a:cubicBezTo>
                <a:close/>
              </a:path>
            </a:pathLst>
          </a:custGeom>
          <a:solidFill>
            <a:schemeClr val="accent3"/>
          </a:solidFill>
        </p:spPr>
        <p:txBody>
          <a:bodyPr wrap="square">
            <a:noAutofit/>
          </a:bodyPr>
          <a:lstStyle/>
          <a:p>
            <a:endParaRPr lang="en-US"/>
          </a:p>
        </p:txBody>
      </p:sp>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899BF547-283B-4384-9165-49B08F5B78E7}" type="datetime1">
              <a:rPr lang="en-US" smtClean="0"/>
              <a:t>12/5/2023</a:t>
            </a:fld>
            <a:endParaRPr lang="en-US"/>
          </a:p>
        </p:txBody>
      </p:sp>
      <p:sp>
        <p:nvSpPr>
          <p:cNvPr id="8" name="Content Placeholder 2">
            <a:extLst>
              <a:ext uri="{FF2B5EF4-FFF2-40B4-BE49-F238E27FC236}">
                <a16:creationId xmlns:a16="http://schemas.microsoft.com/office/drawing/2014/main" id="{EBDE11C6-AF87-4968-A76C-01F97038AF47}"/>
              </a:ext>
            </a:extLst>
          </p:cNvPr>
          <p:cNvSpPr>
            <a:spLocks noGrp="1"/>
          </p:cNvSpPr>
          <p:nvPr>
            <p:ph idx="1"/>
          </p:nvPr>
        </p:nvSpPr>
        <p:spPr>
          <a:xfrm>
            <a:off x="762000" y="3047999"/>
            <a:ext cx="5334000" cy="3047999"/>
          </a:xfrm>
        </p:spPr>
        <p:txBody>
          <a:bodyPr>
            <a:normAutofit/>
          </a:bodyPr>
          <a:lstStyle/>
          <a:p>
            <a:pPr marL="0" indent="0">
              <a:buNone/>
            </a:pPr>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r>
              <a:rPr lang="en-US"/>
              <a:t>Group 7</a:t>
            </a:r>
          </a:p>
        </p:txBody>
      </p:sp>
      <p:sp>
        <p:nvSpPr>
          <p:cNvPr id="15" name="Picture Placeholder 14">
            <a:extLst>
              <a:ext uri="{FF2B5EF4-FFF2-40B4-BE49-F238E27FC236}">
                <a16:creationId xmlns:a16="http://schemas.microsoft.com/office/drawing/2014/main" id="{53546A48-F275-42D1-A2AB-BA54F9390C3D}"/>
              </a:ext>
            </a:extLst>
          </p:cNvPr>
          <p:cNvSpPr>
            <a:spLocks noGrp="1"/>
          </p:cNvSpPr>
          <p:nvPr>
            <p:ph type="pic" sz="quarter" idx="14"/>
          </p:nvPr>
        </p:nvSpPr>
        <p:spPr>
          <a:xfrm>
            <a:off x="8016382" y="3048002"/>
            <a:ext cx="4176866" cy="3809998"/>
          </a:xfrm>
          <a:custGeom>
            <a:avLst/>
            <a:gdLst>
              <a:gd name="connsiteX0" fmla="*/ 2183095 w 4176866"/>
              <a:gd name="connsiteY0" fmla="*/ 18 h 3809998"/>
              <a:gd name="connsiteX1" fmla="*/ 3425027 w 4176866"/>
              <a:gd name="connsiteY1" fmla="*/ 1440807 h 3809998"/>
              <a:gd name="connsiteX2" fmla="*/ 3480109 w 4176866"/>
              <a:gd name="connsiteY2" fmla="*/ 1517585 h 3809998"/>
              <a:gd name="connsiteX3" fmla="*/ 4110688 w 4176866"/>
              <a:gd name="connsiteY3" fmla="*/ 2402159 h 3809998"/>
              <a:gd name="connsiteX4" fmla="*/ 4176866 w 4176866"/>
              <a:gd name="connsiteY4" fmla="*/ 2587346 h 3809998"/>
              <a:gd name="connsiteX5" fmla="*/ 4176866 w 4176866"/>
              <a:gd name="connsiteY5" fmla="*/ 3809998 h 3809998"/>
              <a:gd name="connsiteX6" fmla="*/ 4077743 w 4176866"/>
              <a:gd name="connsiteY6" fmla="*/ 3809998 h 3809998"/>
              <a:gd name="connsiteX7" fmla="*/ 892220 w 4176866"/>
              <a:gd name="connsiteY7" fmla="*/ 3809998 h 3809998"/>
              <a:gd name="connsiteX8" fmla="*/ 840654 w 4176866"/>
              <a:gd name="connsiteY8" fmla="*/ 3790763 h 3809998"/>
              <a:gd name="connsiteX9" fmla="*/ 5750 w 4176866"/>
              <a:gd name="connsiteY9" fmla="*/ 2913921 h 3809998"/>
              <a:gd name="connsiteX10" fmla="*/ 819614 w 4176866"/>
              <a:gd name="connsiteY10" fmla="*/ 1008105 h 3809998"/>
              <a:gd name="connsiteX11" fmla="*/ 2183095 w 4176866"/>
              <a:gd name="connsiteY11" fmla="*/ 18 h 380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76866" h="3809998">
                <a:moveTo>
                  <a:pt x="2183095" y="18"/>
                </a:moveTo>
                <a:cubicBezTo>
                  <a:pt x="2652021" y="-4644"/>
                  <a:pt x="3095337" y="947177"/>
                  <a:pt x="3425027" y="1440807"/>
                </a:cubicBezTo>
                <a:cubicBezTo>
                  <a:pt x="3436611" y="1458213"/>
                  <a:pt x="3455517" y="1484324"/>
                  <a:pt x="3480109" y="1517585"/>
                </a:cubicBezTo>
                <a:cubicBezTo>
                  <a:pt x="3682056" y="1791449"/>
                  <a:pt x="3954543" y="2043338"/>
                  <a:pt x="4110688" y="2402159"/>
                </a:cubicBezTo>
                <a:lnTo>
                  <a:pt x="4176866" y="2587346"/>
                </a:lnTo>
                <a:lnTo>
                  <a:pt x="4176866" y="3809998"/>
                </a:lnTo>
                <a:lnTo>
                  <a:pt x="4077743" y="3809998"/>
                </a:lnTo>
                <a:lnTo>
                  <a:pt x="892220" y="3809998"/>
                </a:lnTo>
                <a:lnTo>
                  <a:pt x="840654" y="3790763"/>
                </a:lnTo>
                <a:cubicBezTo>
                  <a:pt x="487978" y="3656636"/>
                  <a:pt x="58498" y="3454097"/>
                  <a:pt x="5750" y="2913921"/>
                </a:cubicBezTo>
                <a:cubicBezTo>
                  <a:pt x="-64577" y="2192439"/>
                  <a:pt x="527932" y="1403503"/>
                  <a:pt x="819614" y="1008105"/>
                </a:cubicBezTo>
                <a:cubicBezTo>
                  <a:pt x="1190771" y="504837"/>
                  <a:pt x="1667013" y="5308"/>
                  <a:pt x="2183095" y="18"/>
                </a:cubicBezTo>
                <a:close/>
              </a:path>
            </a:pathLst>
          </a:custGeom>
          <a:solidFill>
            <a:schemeClr val="accent3"/>
          </a:solidFill>
        </p:spPr>
        <p:txBody>
          <a:bodyPr wrap="square">
            <a:noAutofit/>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412895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8" name="Title 6">
            <a:extLst>
              <a:ext uri="{FF2B5EF4-FFF2-40B4-BE49-F238E27FC236}">
                <a16:creationId xmlns:a16="http://schemas.microsoft.com/office/drawing/2014/main" id="{1FAA1E16-84B5-4131-9CE1-7C6D43D1E15A}"/>
              </a:ext>
            </a:extLst>
          </p:cNvPr>
          <p:cNvSpPr>
            <a:spLocks noGrp="1"/>
          </p:cNvSpPr>
          <p:nvPr>
            <p:ph type="title"/>
          </p:nvPr>
        </p:nvSpPr>
        <p:spPr>
          <a:xfrm>
            <a:off x="6858000" y="1523990"/>
            <a:ext cx="4572000" cy="1524010"/>
          </a:xfrm>
        </p:spPr>
        <p:txBody>
          <a:bodyPr anchor="t" anchorCtr="0">
            <a:normAutofit/>
          </a:bodyPr>
          <a:lstStyle/>
          <a:p>
            <a:endParaRPr lang="en-US" sz="3200"/>
          </a:p>
        </p:txBody>
      </p:sp>
      <p:sp>
        <p:nvSpPr>
          <p:cNvPr id="11" name="Picture Placeholder 10">
            <a:extLst>
              <a:ext uri="{FF2B5EF4-FFF2-40B4-BE49-F238E27FC236}">
                <a16:creationId xmlns:a16="http://schemas.microsoft.com/office/drawing/2014/main" id="{35ED8B7F-F797-40AD-8F10-7B52ECFAC8B1}"/>
              </a:ext>
            </a:extLst>
          </p:cNvPr>
          <p:cNvSpPr>
            <a:spLocks noGrp="1"/>
          </p:cNvSpPr>
          <p:nvPr>
            <p:ph type="pic" sz="quarter" idx="13"/>
          </p:nvPr>
        </p:nvSpPr>
        <p:spPr>
          <a:xfrm>
            <a:off x="1" y="762007"/>
            <a:ext cx="5948797" cy="6095979"/>
          </a:xfrm>
          <a:custGeom>
            <a:avLst/>
            <a:gdLst>
              <a:gd name="connsiteX0" fmla="*/ 1573824 w 5948797"/>
              <a:gd name="connsiteY0" fmla="*/ 765 h 6095979"/>
              <a:gd name="connsiteX1" fmla="*/ 2734655 w 5948797"/>
              <a:gd name="connsiteY1" fmla="*/ 238687 h 6095979"/>
              <a:gd name="connsiteX2" fmla="*/ 5668308 w 5948797"/>
              <a:gd name="connsiteY2" fmla="*/ 3639516 h 6095979"/>
              <a:gd name="connsiteX3" fmla="*/ 5937014 w 5948797"/>
              <a:gd name="connsiteY3" fmla="*/ 5865869 h 6095979"/>
              <a:gd name="connsiteX4" fmla="*/ 5948797 w 5948797"/>
              <a:gd name="connsiteY4" fmla="*/ 6095979 h 6095979"/>
              <a:gd name="connsiteX5" fmla="*/ 0 w 5948797"/>
              <a:gd name="connsiteY5" fmla="*/ 6095979 h 6095979"/>
              <a:gd name="connsiteX6" fmla="*/ 0 w 5948797"/>
              <a:gd name="connsiteY6" fmla="*/ 1621650 h 6095979"/>
              <a:gd name="connsiteX7" fmla="*/ 36302 w 5948797"/>
              <a:gd name="connsiteY7" fmla="*/ 1518814 h 6095979"/>
              <a:gd name="connsiteX8" fmla="*/ 287883 w 5948797"/>
              <a:gd name="connsiteY8" fmla="*/ 956872 h 6095979"/>
              <a:gd name="connsiteX9" fmla="*/ 1573824 w 5948797"/>
              <a:gd name="connsiteY9" fmla="*/ 765 h 609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48797" h="6095979">
                <a:moveTo>
                  <a:pt x="1573824" y="765"/>
                </a:moveTo>
                <a:cubicBezTo>
                  <a:pt x="1940182" y="-10734"/>
                  <a:pt x="2329337" y="109280"/>
                  <a:pt x="2734655" y="238687"/>
                </a:cubicBezTo>
                <a:cubicBezTo>
                  <a:pt x="4118236" y="680647"/>
                  <a:pt x="5296689" y="1302752"/>
                  <a:pt x="5668308" y="3639516"/>
                </a:cubicBezTo>
                <a:cubicBezTo>
                  <a:pt x="5788290" y="4393559"/>
                  <a:pt x="5890538" y="5142244"/>
                  <a:pt x="5937014" y="5865869"/>
                </a:cubicBezTo>
                <a:lnTo>
                  <a:pt x="5948797" y="6095979"/>
                </a:lnTo>
                <a:lnTo>
                  <a:pt x="0" y="6095979"/>
                </a:lnTo>
                <a:lnTo>
                  <a:pt x="0" y="1621650"/>
                </a:lnTo>
                <a:lnTo>
                  <a:pt x="36302" y="1518814"/>
                </a:lnTo>
                <a:cubicBezTo>
                  <a:pt x="109797" y="1321982"/>
                  <a:pt x="192747" y="1133640"/>
                  <a:pt x="287883" y="956872"/>
                </a:cubicBezTo>
                <a:cubicBezTo>
                  <a:pt x="669445" y="247734"/>
                  <a:pt x="1102792" y="15549"/>
                  <a:pt x="1573824" y="765"/>
                </a:cubicBezTo>
                <a:close/>
              </a:path>
            </a:pathLst>
          </a:custGeom>
          <a:solidFill>
            <a:schemeClr val="accent3"/>
          </a:solidFill>
        </p:spPr>
        <p:txBody>
          <a:bodyPr wrap="square">
            <a:noAutofit/>
          </a:bodyPr>
          <a:lstStyle/>
          <a:p>
            <a:endParaRPr lang="en-US"/>
          </a:p>
        </p:txBody>
      </p:sp>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2902B4B8-A158-4054-8311-6BE4F40042C7}" type="datetime1">
              <a:rPr lang="en-US" smtClean="0"/>
              <a:t>12/5/2023</a:t>
            </a:fld>
            <a:endParaRPr lang="en-US"/>
          </a:p>
        </p:txBody>
      </p:sp>
      <p:sp>
        <p:nvSpPr>
          <p:cNvPr id="7" name="Content Placeholder 7">
            <a:extLst>
              <a:ext uri="{FF2B5EF4-FFF2-40B4-BE49-F238E27FC236}">
                <a16:creationId xmlns:a16="http://schemas.microsoft.com/office/drawing/2014/main" id="{3BF507F0-BF7D-45F6-B6FD-A124B9BABA2A}"/>
              </a:ext>
            </a:extLst>
          </p:cNvPr>
          <p:cNvSpPr>
            <a:spLocks noGrp="1"/>
          </p:cNvSpPr>
          <p:nvPr>
            <p:ph idx="1"/>
          </p:nvPr>
        </p:nvSpPr>
        <p:spPr>
          <a:xfrm>
            <a:off x="6858001" y="3048000"/>
            <a:ext cx="4572000" cy="3048001"/>
          </a:xfrm>
        </p:spPr>
        <p:txBody>
          <a:bodyPr vert="horz" lIns="91440" tIns="45720" rIns="91440" bIns="45720" rtlCol="0">
            <a:normAutofit/>
          </a:bodyPr>
          <a:lstStyle/>
          <a:p>
            <a:pPr marL="0" indent="0">
              <a:buNone/>
            </a:pPr>
            <a:endParaRPr lang="en-US" sz="2400"/>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r>
              <a:rPr lang="en-US"/>
              <a:t>Group 7</a:t>
            </a:r>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
        <p:nvSpPr>
          <p:cNvPr id="6" name="Freeform: Shape 5">
            <a:extLst>
              <a:ext uri="{FF2B5EF4-FFF2-40B4-BE49-F238E27FC236}">
                <a16:creationId xmlns:a16="http://schemas.microsoft.com/office/drawing/2014/main" id="{F7884FE9-B11F-40BA-879F-2988D7F3697C}"/>
              </a:ext>
              <a:ext uri="{C183D7F6-B498-43B3-948B-1728B52AA6E4}">
                <adec:decorative xmlns:adec="http://schemas.microsoft.com/office/drawing/2017/decorative" val="1"/>
              </a:ext>
            </a:extLst>
          </p:cNvPr>
          <p:cNvSpPr/>
          <p:nvPr userDrawn="1"/>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33786028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DA99B3D1-4549-41CE-8A1B-0FDC315DC7F1}" type="datetime1">
              <a:rPr lang="en-US" smtClean="0"/>
              <a:t>12/5/2023</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r>
              <a:rPr lang="en-US"/>
              <a:t>Group 7</a:t>
            </a:r>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695222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8340715D-B8B1-4968-9C5B-75FB0BBD34BC}" type="datetime1">
              <a:rPr lang="en-US" smtClean="0"/>
              <a:t>12/5/2023</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r>
              <a:rPr lang="en-US"/>
              <a:t>Group 7</a:t>
            </a:r>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226638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1B7A9058-AEF1-4257-8A8F-F0F8A4A0096B}" type="datetime1">
              <a:rPr lang="en-US" smtClean="0"/>
              <a:t>12/5/2023</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701626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BC7D906B-09AF-4B76-B6EE-B766C766DFB8}" type="datetime1">
              <a:rPr lang="en-US" smtClean="0"/>
              <a:t>12/5/2023</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r>
              <a:rPr lang="en-US"/>
              <a:t>Group 7</a:t>
            </a:r>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45669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D2A985B1-E69F-4458-81E4-CDA5793FDD92}" type="datetime1">
              <a:rPr lang="en-US" smtClean="0"/>
              <a:t>12/5/2023</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r>
              <a:rPr lang="en-US"/>
              <a:t>Group 7</a:t>
            </a:r>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845120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03677046-C823-463E-B913-C8D77B775F48}" type="datetime1">
              <a:rPr lang="en-US" smtClean="0"/>
              <a:t>12/5/2023</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703645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D1FBF58F-BA1F-4012-9772-D675EA47D0B5}" type="datetime1">
              <a:rPr lang="en-US" smtClean="0"/>
              <a:t>12/5/2023</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722311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932231F7-17DD-4EDD-9283-3F9F0FFCA0BD}" type="datetime1">
              <a:rPr lang="en-US" smtClean="0"/>
              <a:t>12/5/2023</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r>
              <a:rPr lang="en-US"/>
              <a:t>Group 7</a:t>
            </a:r>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700593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9" name="Title 6">
            <a:extLst>
              <a:ext uri="{FF2B5EF4-FFF2-40B4-BE49-F238E27FC236}">
                <a16:creationId xmlns:a16="http://schemas.microsoft.com/office/drawing/2014/main" id="{F0D6B661-3F4C-45AE-81E6-235397707D16}"/>
              </a:ext>
            </a:extLst>
          </p:cNvPr>
          <p:cNvSpPr>
            <a:spLocks noGrp="1"/>
          </p:cNvSpPr>
          <p:nvPr>
            <p:ph type="title"/>
          </p:nvPr>
        </p:nvSpPr>
        <p:spPr>
          <a:xfrm>
            <a:off x="6096000" y="762000"/>
            <a:ext cx="5334000" cy="1524000"/>
          </a:xfrm>
        </p:spPr>
        <p:txBody>
          <a:bodyPr>
            <a:normAutofit/>
          </a:bodyPr>
          <a:lstStyle/>
          <a:p>
            <a:endParaRPr lang="en-US" sz="3200"/>
          </a:p>
        </p:txBody>
      </p:sp>
      <p:sp>
        <p:nvSpPr>
          <p:cNvPr id="7" name="Freeform: Shape 6">
            <a:extLst>
              <a:ext uri="{FF2B5EF4-FFF2-40B4-BE49-F238E27FC236}">
                <a16:creationId xmlns:a16="http://schemas.microsoft.com/office/drawing/2014/main" id="{951C64C5-C308-4D56-A976-F6EE631E89DC}"/>
              </a:ext>
              <a:ext uri="{C183D7F6-B498-43B3-948B-1728B52AA6E4}">
                <adec:decorative xmlns:adec="http://schemas.microsoft.com/office/drawing/2017/decorative" val="1"/>
              </a:ext>
            </a:extLst>
          </p:cNvPr>
          <p:cNvSpPr/>
          <p:nvPr userDrawn="1"/>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13" name="Picture Placeholder 12">
            <a:extLst>
              <a:ext uri="{FF2B5EF4-FFF2-40B4-BE49-F238E27FC236}">
                <a16:creationId xmlns:a16="http://schemas.microsoft.com/office/drawing/2014/main" id="{F35F8A29-F146-4D3D-8DD9-41322C9FEF31}"/>
              </a:ext>
            </a:extLst>
          </p:cNvPr>
          <p:cNvSpPr>
            <a:spLocks noGrp="1"/>
          </p:cNvSpPr>
          <p:nvPr>
            <p:ph type="pic" sz="quarter" idx="13"/>
          </p:nvPr>
        </p:nvSpPr>
        <p:spPr>
          <a:xfrm>
            <a:off x="2" y="0"/>
            <a:ext cx="5578823" cy="6028256"/>
          </a:xfrm>
          <a:custGeom>
            <a:avLst/>
            <a:gdLst>
              <a:gd name="connsiteX0" fmla="*/ 0 w 5578823"/>
              <a:gd name="connsiteY0" fmla="*/ 0 h 6028256"/>
              <a:gd name="connsiteX1" fmla="*/ 3897606 w 5578823"/>
              <a:gd name="connsiteY1" fmla="*/ 0 h 6028256"/>
              <a:gd name="connsiteX2" fmla="*/ 4274232 w 5578823"/>
              <a:gd name="connsiteY2" fmla="*/ 360545 h 6028256"/>
              <a:gd name="connsiteX3" fmla="*/ 4673934 w 5578823"/>
              <a:gd name="connsiteY3" fmla="*/ 738354 h 6028256"/>
              <a:gd name="connsiteX4" fmla="*/ 5421862 w 5578823"/>
              <a:gd name="connsiteY4" fmla="*/ 1773839 h 6028256"/>
              <a:gd name="connsiteX5" fmla="*/ 5469198 w 5578823"/>
              <a:gd name="connsiteY5" fmla="*/ 3329255 h 6028256"/>
              <a:gd name="connsiteX6" fmla="*/ 4741546 w 5578823"/>
              <a:gd name="connsiteY6" fmla="*/ 4877588 h 6028256"/>
              <a:gd name="connsiteX7" fmla="*/ 1325600 w 5578823"/>
              <a:gd name="connsiteY7" fmla="*/ 5980388 h 6028256"/>
              <a:gd name="connsiteX8" fmla="*/ 137593 w 5578823"/>
              <a:gd name="connsiteY8" fmla="*/ 5804042 h 6028256"/>
              <a:gd name="connsiteX9" fmla="*/ 0 w 5578823"/>
              <a:gd name="connsiteY9" fmla="*/ 5760161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a:solidFill>
            <a:schemeClr val="accent3"/>
          </a:solidFill>
        </p:spPr>
        <p:txBody>
          <a:bodyPr wrap="square">
            <a:noAutofit/>
          </a:bodyPr>
          <a:lstStyle/>
          <a:p>
            <a:endParaRPr lang="en-US"/>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6E9531D0-2304-4B6B-8FA6-7ABC3DE0589A}" type="datetime1">
              <a:rPr lang="en-US" smtClean="0"/>
              <a:t>12/5/2023</a:t>
            </a:fld>
            <a:endParaRPr lang="en-US"/>
          </a:p>
        </p:txBody>
      </p:sp>
      <p:sp>
        <p:nvSpPr>
          <p:cNvPr id="8" name="Content Placeholder 7">
            <a:extLst>
              <a:ext uri="{FF2B5EF4-FFF2-40B4-BE49-F238E27FC236}">
                <a16:creationId xmlns:a16="http://schemas.microsoft.com/office/drawing/2014/main" id="{92ED7257-A2A4-4A81-94D0-21636294D7E9}"/>
              </a:ext>
            </a:extLst>
          </p:cNvPr>
          <p:cNvSpPr>
            <a:spLocks noGrp="1"/>
          </p:cNvSpPr>
          <p:nvPr>
            <p:ph idx="1"/>
          </p:nvPr>
        </p:nvSpPr>
        <p:spPr>
          <a:xfrm>
            <a:off x="6096000" y="2286000"/>
            <a:ext cx="5334000" cy="3810001"/>
          </a:xfrm>
        </p:spPr>
        <p:txBody>
          <a:bodyPr vert="horz" lIns="91440" tIns="45720" rIns="91440" bIns="45720" rtlCol="0">
            <a:noAutofit/>
          </a:bodyPr>
          <a:lstStyle>
            <a:lvl1pPr marL="228600" indent="-228600">
              <a:defRPr sz="2800"/>
            </a:lvl1pPr>
          </a:lstStyle>
          <a:p>
            <a:pPr marL="0" indent="0">
              <a:buNone/>
            </a:pPr>
            <a:endParaRPr lang="en-US" sz="2400"/>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r>
              <a:rPr lang="en-US"/>
              <a:t>Group 7</a:t>
            </a:r>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896849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CEB7F18-992B-4D56-A388-738859C8B35E}"/>
              </a:ext>
            </a:extLst>
          </p:cNvPr>
          <p:cNvSpPr>
            <a:spLocks noGrp="1"/>
          </p:cNvSpPr>
          <p:nvPr>
            <p:ph type="title"/>
          </p:nvPr>
        </p:nvSpPr>
        <p:spPr>
          <a:xfrm>
            <a:off x="2286000" y="1532083"/>
            <a:ext cx="4572000" cy="1524000"/>
          </a:xfrm>
        </p:spPr>
        <p:txBody>
          <a:bodyPr anchor="t" anchorCtr="0">
            <a:normAutofit/>
          </a:bodyPr>
          <a:lstStyle/>
          <a:p>
            <a:endParaRPr lang="en-US" sz="3200"/>
          </a:p>
        </p:txBody>
      </p:sp>
      <p:sp>
        <p:nvSpPr>
          <p:cNvPr id="14" name="Picture Placeholder 13">
            <a:extLst>
              <a:ext uri="{FF2B5EF4-FFF2-40B4-BE49-F238E27FC236}">
                <a16:creationId xmlns:a16="http://schemas.microsoft.com/office/drawing/2014/main" id="{7410AC2D-D649-4FCA-87C1-EDB34FCC4ACF}"/>
              </a:ext>
            </a:extLst>
          </p:cNvPr>
          <p:cNvSpPr>
            <a:spLocks noGrp="1"/>
          </p:cNvSpPr>
          <p:nvPr>
            <p:ph type="pic" sz="quarter" idx="13"/>
          </p:nvPr>
        </p:nvSpPr>
        <p:spPr>
          <a:xfrm>
            <a:off x="1" y="348939"/>
            <a:ext cx="1588691" cy="5824901"/>
          </a:xfrm>
          <a:custGeom>
            <a:avLst/>
            <a:gdLst>
              <a:gd name="connsiteX0" fmla="*/ 0 w 1588691"/>
              <a:gd name="connsiteY0" fmla="*/ 0 h 5824901"/>
              <a:gd name="connsiteX1" fmla="*/ 103414 w 1588691"/>
              <a:gd name="connsiteY1" fmla="*/ 24689 h 5824901"/>
              <a:gd name="connsiteX2" fmla="*/ 1566944 w 1588691"/>
              <a:gd name="connsiteY2" fmla="*/ 1831178 h 5824901"/>
              <a:gd name="connsiteX3" fmla="*/ 1239184 w 1588691"/>
              <a:gd name="connsiteY3" fmla="*/ 4894084 h 5824901"/>
              <a:gd name="connsiteX4" fmla="*/ 1161636 w 1588691"/>
              <a:gd name="connsiteY4" fmla="*/ 5234403 h 5824901"/>
              <a:gd name="connsiteX5" fmla="*/ 1036423 w 1588691"/>
              <a:gd name="connsiteY5" fmla="*/ 5540389 h 5824901"/>
              <a:gd name="connsiteX6" fmla="*/ 693532 w 1588691"/>
              <a:gd name="connsiteY6" fmla="*/ 5797870 h 5824901"/>
              <a:gd name="connsiteX7" fmla="*/ 66690 w 1588691"/>
              <a:gd name="connsiteY7" fmla="*/ 5718123 h 5824901"/>
              <a:gd name="connsiteX8" fmla="*/ 0 w 1588691"/>
              <a:gd name="connsiteY8" fmla="*/ 5671830 h 582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8691" h="5824901">
                <a:moveTo>
                  <a:pt x="0" y="0"/>
                </a:moveTo>
                <a:lnTo>
                  <a:pt x="103414" y="24689"/>
                </a:lnTo>
                <a:cubicBezTo>
                  <a:pt x="796911" y="207091"/>
                  <a:pt x="1441617" y="614618"/>
                  <a:pt x="1566944" y="1831178"/>
                </a:cubicBezTo>
                <a:cubicBezTo>
                  <a:pt x="1657898" y="2711366"/>
                  <a:pt x="1447138" y="3830385"/>
                  <a:pt x="1239184" y="4894084"/>
                </a:cubicBezTo>
                <a:cubicBezTo>
                  <a:pt x="1217336" y="5005703"/>
                  <a:pt x="1193458" y="5122919"/>
                  <a:pt x="1161636" y="5234403"/>
                </a:cubicBezTo>
                <a:cubicBezTo>
                  <a:pt x="1129815" y="5345896"/>
                  <a:pt x="1090045" y="5451664"/>
                  <a:pt x="1036423" y="5540389"/>
                </a:cubicBezTo>
                <a:cubicBezTo>
                  <a:pt x="931907" y="5713703"/>
                  <a:pt x="805230" y="5770918"/>
                  <a:pt x="693532" y="5797870"/>
                </a:cubicBezTo>
                <a:cubicBezTo>
                  <a:pt x="465914" y="5852471"/>
                  <a:pt x="252946" y="5823597"/>
                  <a:pt x="66690" y="5718123"/>
                </a:cubicBezTo>
                <a:lnTo>
                  <a:pt x="0" y="5671830"/>
                </a:lnTo>
                <a:close/>
              </a:path>
            </a:pathLst>
          </a:custGeom>
          <a:solidFill>
            <a:schemeClr val="accent3"/>
          </a:solidFill>
        </p:spPr>
        <p:txBody>
          <a:bodyPr wrap="square">
            <a:noAutofit/>
          </a:bodyPr>
          <a:lstStyle/>
          <a:p>
            <a:endParaRPr lang="en-US"/>
          </a:p>
        </p:txBody>
      </p:sp>
      <p:sp>
        <p:nvSpPr>
          <p:cNvPr id="10" name="Content Placeholder 2">
            <a:extLst>
              <a:ext uri="{FF2B5EF4-FFF2-40B4-BE49-F238E27FC236}">
                <a16:creationId xmlns:a16="http://schemas.microsoft.com/office/drawing/2014/main" id="{34CAECC1-22E5-4CFE-997A-335F9A86186C}"/>
              </a:ext>
            </a:extLst>
          </p:cNvPr>
          <p:cNvSpPr>
            <a:spLocks noGrp="1"/>
          </p:cNvSpPr>
          <p:nvPr>
            <p:ph idx="1"/>
          </p:nvPr>
        </p:nvSpPr>
        <p:spPr>
          <a:xfrm>
            <a:off x="2286000" y="3056083"/>
            <a:ext cx="5334000" cy="3048000"/>
          </a:xfrm>
        </p:spPr>
        <p:txBody>
          <a:bodyPr>
            <a:normAutofit/>
          </a:bodyPr>
          <a:lstStyle/>
          <a:p>
            <a:pPr marL="0" indent="0">
              <a:buNone/>
            </a:pPr>
            <a:endParaRPr lang="en-US"/>
          </a:p>
        </p:txBody>
      </p:sp>
      <p:sp>
        <p:nvSpPr>
          <p:cNvPr id="17" name="Picture Placeholder 16">
            <a:extLst>
              <a:ext uri="{FF2B5EF4-FFF2-40B4-BE49-F238E27FC236}">
                <a16:creationId xmlns:a16="http://schemas.microsoft.com/office/drawing/2014/main" id="{339634C0-6EDF-41E8-9316-1B98AB767953}"/>
              </a:ext>
            </a:extLst>
          </p:cNvPr>
          <p:cNvSpPr>
            <a:spLocks noGrp="1"/>
          </p:cNvSpPr>
          <p:nvPr>
            <p:ph type="pic" sz="quarter" idx="14"/>
          </p:nvPr>
        </p:nvSpPr>
        <p:spPr>
          <a:xfrm>
            <a:off x="6107466" y="0"/>
            <a:ext cx="5820495" cy="2302951"/>
          </a:xfrm>
          <a:custGeom>
            <a:avLst/>
            <a:gdLst>
              <a:gd name="connsiteX0" fmla="*/ 5820495 w 5820495"/>
              <a:gd name="connsiteY0" fmla="*/ 0 h 2302951"/>
              <a:gd name="connsiteX1" fmla="*/ 5709901 w 5820495"/>
              <a:gd name="connsiteY1" fmla="*/ 213767 h 2302951"/>
              <a:gd name="connsiteX2" fmla="*/ 4932484 w 5820495"/>
              <a:gd name="connsiteY2" fmla="*/ 1340037 h 2302951"/>
              <a:gd name="connsiteX3" fmla="*/ 3361812 w 5820495"/>
              <a:gd name="connsiteY3" fmla="*/ 2268288 h 2302951"/>
              <a:gd name="connsiteX4" fmla="*/ 286590 w 5820495"/>
              <a:gd name="connsiteY4" fmla="*/ 1322723 h 2302951"/>
              <a:gd name="connsiteX5" fmla="*/ 251827 w 5820495"/>
              <a:gd name="connsiteY5" fmla="*/ 87954 h 2302951"/>
              <a:gd name="connsiteX6" fmla="*/ 331088 w 5820495"/>
              <a:gd name="connsiteY6" fmla="*/ 1 h 230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20495" h="2302951">
                <a:moveTo>
                  <a:pt x="5820495" y="0"/>
                </a:moveTo>
                <a:lnTo>
                  <a:pt x="5709901" y="213767"/>
                </a:lnTo>
                <a:cubicBezTo>
                  <a:pt x="5432870" y="711271"/>
                  <a:pt x="5095501" y="1152644"/>
                  <a:pt x="4932484" y="1340037"/>
                </a:cubicBezTo>
                <a:cubicBezTo>
                  <a:pt x="4535941" y="1795563"/>
                  <a:pt x="3997054" y="2167493"/>
                  <a:pt x="3361812" y="2268288"/>
                </a:cubicBezTo>
                <a:cubicBezTo>
                  <a:pt x="2395335" y="2421964"/>
                  <a:pt x="953448" y="2057186"/>
                  <a:pt x="286590" y="1322723"/>
                </a:cubicBezTo>
                <a:cubicBezTo>
                  <a:pt x="-136160" y="857206"/>
                  <a:pt x="-42091" y="443734"/>
                  <a:pt x="251827" y="87954"/>
                </a:cubicBezTo>
                <a:lnTo>
                  <a:pt x="331088" y="1"/>
                </a:lnTo>
                <a:close/>
              </a:path>
            </a:pathLst>
          </a:custGeom>
          <a:solidFill>
            <a:schemeClr val="accent3"/>
          </a:solidFill>
        </p:spPr>
        <p:txBody>
          <a:bodyPr wrap="square">
            <a:noAutofit/>
          </a:bodyPr>
          <a:lstStyle/>
          <a:p>
            <a:endParaRPr lang="en-US"/>
          </a:p>
        </p:txBody>
      </p:sp>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16CFEBBA-C0A4-4106-84B8-DF7B6C9DC594}" type="datetime1">
              <a:rPr lang="en-US" smtClean="0"/>
              <a:t>12/5/2023</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r>
              <a:rPr lang="en-US"/>
              <a:t>Group 7</a:t>
            </a:r>
          </a:p>
        </p:txBody>
      </p:sp>
      <p:sp>
        <p:nvSpPr>
          <p:cNvPr id="20" name="Picture Placeholder 19">
            <a:extLst>
              <a:ext uri="{FF2B5EF4-FFF2-40B4-BE49-F238E27FC236}">
                <a16:creationId xmlns:a16="http://schemas.microsoft.com/office/drawing/2014/main" id="{2E3C79F9-E136-43AA-88A7-931391EEFE82}"/>
              </a:ext>
            </a:extLst>
          </p:cNvPr>
          <p:cNvSpPr>
            <a:spLocks noGrp="1"/>
          </p:cNvSpPr>
          <p:nvPr>
            <p:ph type="pic" sz="quarter" idx="15"/>
          </p:nvPr>
        </p:nvSpPr>
        <p:spPr>
          <a:xfrm>
            <a:off x="7961955" y="3048002"/>
            <a:ext cx="4230047" cy="3809998"/>
          </a:xfrm>
          <a:custGeom>
            <a:avLst/>
            <a:gdLst>
              <a:gd name="connsiteX0" fmla="*/ 2183095 w 4230047"/>
              <a:gd name="connsiteY0" fmla="*/ 18 h 3809998"/>
              <a:gd name="connsiteX1" fmla="*/ 3425027 w 4230047"/>
              <a:gd name="connsiteY1" fmla="*/ 1440808 h 3809998"/>
              <a:gd name="connsiteX2" fmla="*/ 3480109 w 4230047"/>
              <a:gd name="connsiteY2" fmla="*/ 1517586 h 3809998"/>
              <a:gd name="connsiteX3" fmla="*/ 4221130 w 4230047"/>
              <a:gd name="connsiteY3" fmla="*/ 2801399 h 3809998"/>
              <a:gd name="connsiteX4" fmla="*/ 4230047 w 4230047"/>
              <a:gd name="connsiteY4" fmla="*/ 2899961 h 3809998"/>
              <a:gd name="connsiteX5" fmla="*/ 4230047 w 4230047"/>
              <a:gd name="connsiteY5" fmla="*/ 3224568 h 3809998"/>
              <a:gd name="connsiteX6" fmla="*/ 4220577 w 4230047"/>
              <a:gd name="connsiteY6" fmla="*/ 3329167 h 3809998"/>
              <a:gd name="connsiteX7" fmla="*/ 4108028 w 4230047"/>
              <a:gd name="connsiteY7" fmla="*/ 3749750 h 3809998"/>
              <a:gd name="connsiteX8" fmla="*/ 4077743 w 4230047"/>
              <a:gd name="connsiteY8" fmla="*/ 3809998 h 3809998"/>
              <a:gd name="connsiteX9" fmla="*/ 892220 w 4230047"/>
              <a:gd name="connsiteY9" fmla="*/ 3809998 h 3809998"/>
              <a:gd name="connsiteX10" fmla="*/ 840654 w 4230047"/>
              <a:gd name="connsiteY10" fmla="*/ 3790763 h 3809998"/>
              <a:gd name="connsiteX11" fmla="*/ 5750 w 4230047"/>
              <a:gd name="connsiteY11" fmla="*/ 2913921 h 3809998"/>
              <a:gd name="connsiteX12" fmla="*/ 819614 w 4230047"/>
              <a:gd name="connsiteY12" fmla="*/ 1008105 h 3809998"/>
              <a:gd name="connsiteX13" fmla="*/ 2183095 w 4230047"/>
              <a:gd name="connsiteY13" fmla="*/ 18 h 380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30047" h="3809998">
                <a:moveTo>
                  <a:pt x="2183095" y="18"/>
                </a:moveTo>
                <a:cubicBezTo>
                  <a:pt x="2652021" y="-4644"/>
                  <a:pt x="3095337" y="947177"/>
                  <a:pt x="3425027" y="1440808"/>
                </a:cubicBezTo>
                <a:cubicBezTo>
                  <a:pt x="3436611" y="1458213"/>
                  <a:pt x="3455517" y="1484325"/>
                  <a:pt x="3480109" y="1517586"/>
                </a:cubicBezTo>
                <a:cubicBezTo>
                  <a:pt x="3749371" y="1882737"/>
                  <a:pt x="4144039" y="2208821"/>
                  <a:pt x="4221130" y="2801399"/>
                </a:cubicBezTo>
                <a:lnTo>
                  <a:pt x="4230047" y="2899961"/>
                </a:lnTo>
                <a:lnTo>
                  <a:pt x="4230047" y="3224568"/>
                </a:lnTo>
                <a:lnTo>
                  <a:pt x="4220577" y="3329167"/>
                </a:lnTo>
                <a:cubicBezTo>
                  <a:pt x="4200561" y="3491518"/>
                  <a:pt x="4161725" y="3630719"/>
                  <a:pt x="4108028" y="3749750"/>
                </a:cubicBezTo>
                <a:lnTo>
                  <a:pt x="4077743" y="3809998"/>
                </a:lnTo>
                <a:lnTo>
                  <a:pt x="892220" y="3809998"/>
                </a:lnTo>
                <a:lnTo>
                  <a:pt x="840654" y="3790763"/>
                </a:lnTo>
                <a:cubicBezTo>
                  <a:pt x="487979" y="3656637"/>
                  <a:pt x="58498" y="3454097"/>
                  <a:pt x="5750" y="2913921"/>
                </a:cubicBezTo>
                <a:cubicBezTo>
                  <a:pt x="-64577" y="2192439"/>
                  <a:pt x="527932" y="1403503"/>
                  <a:pt x="819614" y="1008105"/>
                </a:cubicBezTo>
                <a:cubicBezTo>
                  <a:pt x="1190771" y="504837"/>
                  <a:pt x="1667013" y="5308"/>
                  <a:pt x="2183095" y="18"/>
                </a:cubicBezTo>
                <a:close/>
              </a:path>
            </a:pathLst>
          </a:custGeom>
          <a:solidFill>
            <a:schemeClr val="accent3"/>
          </a:solidFill>
        </p:spPr>
        <p:txBody>
          <a:bodyPr wrap="square">
            <a:noAutofit/>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219151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2" name="Title 20">
            <a:extLst>
              <a:ext uri="{FF2B5EF4-FFF2-40B4-BE49-F238E27FC236}">
                <a16:creationId xmlns:a16="http://schemas.microsoft.com/office/drawing/2014/main" id="{368B2638-FA1E-41E2-9B2C-03BEFBE5413A}"/>
              </a:ext>
            </a:extLst>
          </p:cNvPr>
          <p:cNvSpPr>
            <a:spLocks noGrp="1"/>
          </p:cNvSpPr>
          <p:nvPr>
            <p:ph type="ctrTitle"/>
          </p:nvPr>
        </p:nvSpPr>
        <p:spPr>
          <a:xfrm>
            <a:off x="5334000" y="2269050"/>
            <a:ext cx="3810000" cy="2286000"/>
          </a:xfrm>
        </p:spPr>
        <p:txBody>
          <a:bodyPr>
            <a:normAutofit/>
          </a:bodyPr>
          <a:lstStyle/>
          <a:p>
            <a:pPr algn="l"/>
            <a:endParaRPr lang="en-US" sz="4400"/>
          </a:p>
        </p:txBody>
      </p:sp>
      <p:sp>
        <p:nvSpPr>
          <p:cNvPr id="13" name="Subtitle 21">
            <a:extLst>
              <a:ext uri="{FF2B5EF4-FFF2-40B4-BE49-F238E27FC236}">
                <a16:creationId xmlns:a16="http://schemas.microsoft.com/office/drawing/2014/main" id="{6865B251-150D-4D65-9390-CDECD91E6672}"/>
              </a:ext>
            </a:extLst>
          </p:cNvPr>
          <p:cNvSpPr>
            <a:spLocks noGrp="1"/>
          </p:cNvSpPr>
          <p:nvPr>
            <p:ph type="subTitle" idx="1"/>
          </p:nvPr>
        </p:nvSpPr>
        <p:spPr>
          <a:xfrm>
            <a:off x="5334000" y="4571999"/>
            <a:ext cx="4594502" cy="1524000"/>
          </a:xfrm>
        </p:spPr>
        <p:txBody>
          <a:bodyPr anchor="b" anchorCtr="0"/>
          <a:lstStyle/>
          <a:p>
            <a:pPr algn="l"/>
            <a:endParaRPr lang="en-US"/>
          </a:p>
        </p:txBody>
      </p:sp>
      <p:sp>
        <p:nvSpPr>
          <p:cNvPr id="16" name="Picture Placeholder 15">
            <a:extLst>
              <a:ext uri="{FF2B5EF4-FFF2-40B4-BE49-F238E27FC236}">
                <a16:creationId xmlns:a16="http://schemas.microsoft.com/office/drawing/2014/main" id="{5279B96F-4DCD-41B1-80AC-F06ECD712F69}"/>
              </a:ext>
            </a:extLst>
          </p:cNvPr>
          <p:cNvSpPr>
            <a:spLocks noGrp="1"/>
          </p:cNvSpPr>
          <p:nvPr>
            <p:ph type="pic" sz="quarter" idx="13"/>
          </p:nvPr>
        </p:nvSpPr>
        <p:spPr>
          <a:xfrm>
            <a:off x="0" y="2"/>
            <a:ext cx="2915897" cy="3150803"/>
          </a:xfrm>
          <a:custGeom>
            <a:avLst/>
            <a:gdLst>
              <a:gd name="connsiteX0" fmla="*/ 0 w 2915897"/>
              <a:gd name="connsiteY0" fmla="*/ 0 h 3150803"/>
              <a:gd name="connsiteX1" fmla="*/ 2037171 w 2915897"/>
              <a:gd name="connsiteY1" fmla="*/ 0 h 3150803"/>
              <a:gd name="connsiteX2" fmla="*/ 2234023 w 2915897"/>
              <a:gd name="connsiteY2" fmla="*/ 188447 h 3150803"/>
              <a:gd name="connsiteX3" fmla="*/ 2442937 w 2915897"/>
              <a:gd name="connsiteY3" fmla="*/ 385917 h 3150803"/>
              <a:gd name="connsiteX4" fmla="*/ 2833858 w 2915897"/>
              <a:gd name="connsiteY4" fmla="*/ 927137 h 3150803"/>
              <a:gd name="connsiteX5" fmla="*/ 2858599 w 2915897"/>
              <a:gd name="connsiteY5" fmla="*/ 1740110 h 3150803"/>
              <a:gd name="connsiteX6" fmla="*/ 2478276 w 2915897"/>
              <a:gd name="connsiteY6" fmla="*/ 2549381 h 3150803"/>
              <a:gd name="connsiteX7" fmla="*/ 692855 w 2915897"/>
              <a:gd name="connsiteY7" fmla="*/ 3125784 h 3150803"/>
              <a:gd name="connsiteX8" fmla="*/ 71916 w 2915897"/>
              <a:gd name="connsiteY8" fmla="*/ 3033613 h 3150803"/>
              <a:gd name="connsiteX9" fmla="*/ 0 w 2915897"/>
              <a:gd name="connsiteY9" fmla="*/ 3010677 h 315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5897" h="3150803">
                <a:moveTo>
                  <a:pt x="0" y="0"/>
                </a:moveTo>
                <a:lnTo>
                  <a:pt x="2037171" y="0"/>
                </a:lnTo>
                <a:lnTo>
                  <a:pt x="2234023" y="188447"/>
                </a:lnTo>
                <a:cubicBezTo>
                  <a:pt x="2304388" y="255540"/>
                  <a:pt x="2374048" y="321538"/>
                  <a:pt x="2442937" y="385917"/>
                </a:cubicBezTo>
                <a:cubicBezTo>
                  <a:pt x="2635661" y="565992"/>
                  <a:pt x="2760928" y="746433"/>
                  <a:pt x="2833858" y="927137"/>
                </a:cubicBezTo>
                <a:cubicBezTo>
                  <a:pt x="2943221" y="1198077"/>
                  <a:pt x="2934665" y="1469402"/>
                  <a:pt x="2858599" y="1740110"/>
                </a:cubicBezTo>
                <a:cubicBezTo>
                  <a:pt x="2782532" y="2010817"/>
                  <a:pt x="2638953" y="2280908"/>
                  <a:pt x="2478276" y="2549381"/>
                </a:cubicBezTo>
                <a:cubicBezTo>
                  <a:pt x="2104926" y="3173402"/>
                  <a:pt x="1445175" y="3189854"/>
                  <a:pt x="692855" y="3125784"/>
                </a:cubicBezTo>
                <a:cubicBezTo>
                  <a:pt x="472468" y="3106996"/>
                  <a:pt x="261198" y="3087734"/>
                  <a:pt x="71916" y="3033613"/>
                </a:cubicBezTo>
                <a:lnTo>
                  <a:pt x="0" y="3010677"/>
                </a:lnTo>
                <a:close/>
              </a:path>
            </a:pathLst>
          </a:custGeom>
          <a:solidFill>
            <a:schemeClr val="accent3"/>
          </a:solidFill>
        </p:spPr>
        <p:txBody>
          <a:bodyPr wrap="square">
            <a:noAutofit/>
          </a:bodyPr>
          <a:lstStyle/>
          <a:p>
            <a:endParaRPr lang="en-US"/>
          </a:p>
        </p:txBody>
      </p:sp>
      <p:sp>
        <p:nvSpPr>
          <p:cNvPr id="19" name="Picture Placeholder 18">
            <a:extLst>
              <a:ext uri="{FF2B5EF4-FFF2-40B4-BE49-F238E27FC236}">
                <a16:creationId xmlns:a16="http://schemas.microsoft.com/office/drawing/2014/main" id="{08CF3283-37EB-40F7-B4D3-7321DE54FCF6}"/>
              </a:ext>
            </a:extLst>
          </p:cNvPr>
          <p:cNvSpPr>
            <a:spLocks noGrp="1"/>
          </p:cNvSpPr>
          <p:nvPr>
            <p:ph type="pic" sz="quarter" idx="14"/>
          </p:nvPr>
        </p:nvSpPr>
        <p:spPr>
          <a:xfrm>
            <a:off x="3824588" y="0"/>
            <a:ext cx="5820494" cy="2008700"/>
          </a:xfrm>
          <a:custGeom>
            <a:avLst/>
            <a:gdLst>
              <a:gd name="connsiteX0" fmla="*/ 331087 w 5820494"/>
              <a:gd name="connsiteY0" fmla="*/ 0 h 2008700"/>
              <a:gd name="connsiteX1" fmla="*/ 5820494 w 5820494"/>
              <a:gd name="connsiteY1" fmla="*/ 0 h 2008700"/>
              <a:gd name="connsiteX2" fmla="*/ 5709900 w 5820494"/>
              <a:gd name="connsiteY2" fmla="*/ 186453 h 2008700"/>
              <a:gd name="connsiteX3" fmla="*/ 4932484 w 5820494"/>
              <a:gd name="connsiteY3" fmla="*/ 1168818 h 2008700"/>
              <a:gd name="connsiteX4" fmla="*/ 3361811 w 5820494"/>
              <a:gd name="connsiteY4" fmla="*/ 1978465 h 2008700"/>
              <a:gd name="connsiteX5" fmla="*/ 286590 w 5820494"/>
              <a:gd name="connsiteY5" fmla="*/ 1153716 h 2008700"/>
              <a:gd name="connsiteX6" fmla="*/ 251826 w 5820494"/>
              <a:gd name="connsiteY6" fmla="*/ 76716 h 200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20494" h="2008700">
                <a:moveTo>
                  <a:pt x="331087" y="0"/>
                </a:moveTo>
                <a:lnTo>
                  <a:pt x="5820494" y="0"/>
                </a:lnTo>
                <a:lnTo>
                  <a:pt x="5709900" y="186453"/>
                </a:lnTo>
                <a:cubicBezTo>
                  <a:pt x="5432869" y="620391"/>
                  <a:pt x="5095500" y="1005368"/>
                  <a:pt x="4932484" y="1168818"/>
                </a:cubicBezTo>
                <a:cubicBezTo>
                  <a:pt x="4535940" y="1566140"/>
                  <a:pt x="3997053" y="1890549"/>
                  <a:pt x="3361811" y="1978465"/>
                </a:cubicBezTo>
                <a:cubicBezTo>
                  <a:pt x="2395334" y="2112506"/>
                  <a:pt x="953447" y="1794336"/>
                  <a:pt x="286590" y="1153716"/>
                </a:cubicBezTo>
                <a:cubicBezTo>
                  <a:pt x="-136161" y="747678"/>
                  <a:pt x="-42091" y="387037"/>
                  <a:pt x="251826" y="76716"/>
                </a:cubicBezTo>
                <a:close/>
              </a:path>
            </a:pathLst>
          </a:custGeom>
          <a:solidFill>
            <a:schemeClr val="accent3"/>
          </a:solidFill>
        </p:spPr>
        <p:txBody>
          <a:bodyPr wrap="square">
            <a:noAutofit/>
          </a:bodyPr>
          <a:lstStyle/>
          <a:p>
            <a:endParaRPr lang="en-US"/>
          </a:p>
        </p:txBody>
      </p:sp>
      <p:sp>
        <p:nvSpPr>
          <p:cNvPr id="26" name="Picture Placeholder 25">
            <a:extLst>
              <a:ext uri="{FF2B5EF4-FFF2-40B4-BE49-F238E27FC236}">
                <a16:creationId xmlns:a16="http://schemas.microsoft.com/office/drawing/2014/main" id="{3CD43413-F064-47FB-B053-5DCA096DAAF1}"/>
              </a:ext>
            </a:extLst>
          </p:cNvPr>
          <p:cNvSpPr>
            <a:spLocks noGrp="1"/>
          </p:cNvSpPr>
          <p:nvPr>
            <p:ph type="pic" sz="quarter" idx="16"/>
          </p:nvPr>
        </p:nvSpPr>
        <p:spPr>
          <a:xfrm>
            <a:off x="1" y="3134141"/>
            <a:ext cx="4548543" cy="3723859"/>
          </a:xfrm>
          <a:custGeom>
            <a:avLst/>
            <a:gdLst>
              <a:gd name="connsiteX0" fmla="*/ 3246912 w 4548543"/>
              <a:gd name="connsiteY0" fmla="*/ 458 h 3723859"/>
              <a:gd name="connsiteX1" fmla="*/ 4150879 w 4548543"/>
              <a:gd name="connsiteY1" fmla="*/ 378073 h 3723859"/>
              <a:gd name="connsiteX2" fmla="*/ 4548482 w 4548543"/>
              <a:gd name="connsiteY2" fmla="*/ 1568643 h 3723859"/>
              <a:gd name="connsiteX3" fmla="*/ 4028886 w 4548543"/>
              <a:gd name="connsiteY3" fmla="*/ 3710287 h 3723859"/>
              <a:gd name="connsiteX4" fmla="*/ 4021678 w 4548543"/>
              <a:gd name="connsiteY4" fmla="*/ 3723859 h 3723859"/>
              <a:gd name="connsiteX5" fmla="*/ 0 w 4548543"/>
              <a:gd name="connsiteY5" fmla="*/ 3723859 h 3723859"/>
              <a:gd name="connsiteX6" fmla="*/ 0 w 4548543"/>
              <a:gd name="connsiteY6" fmla="*/ 1455242 h 3723859"/>
              <a:gd name="connsiteX7" fmla="*/ 170674 w 4548543"/>
              <a:gd name="connsiteY7" fmla="*/ 1364030 h 3723859"/>
              <a:gd name="connsiteX8" fmla="*/ 371971 w 4548543"/>
              <a:gd name="connsiteY8" fmla="*/ 1257338 h 3723859"/>
              <a:gd name="connsiteX9" fmla="*/ 2579168 w 4548543"/>
              <a:gd name="connsiteY9" fmla="*/ 156654 h 3723859"/>
              <a:gd name="connsiteX10" fmla="*/ 3246912 w 4548543"/>
              <a:gd name="connsiteY10" fmla="*/ 458 h 3723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48543" h="3723859">
                <a:moveTo>
                  <a:pt x="3246912" y="458"/>
                </a:moveTo>
                <a:cubicBezTo>
                  <a:pt x="3556014" y="-7452"/>
                  <a:pt x="3878293" y="85861"/>
                  <a:pt x="4150879" y="378073"/>
                </a:cubicBezTo>
                <a:cubicBezTo>
                  <a:pt x="4474410" y="725138"/>
                  <a:pt x="4551051" y="1187631"/>
                  <a:pt x="4548482" y="1568643"/>
                </a:cubicBezTo>
                <a:cubicBezTo>
                  <a:pt x="4543256" y="2340350"/>
                  <a:pt x="4346080" y="3076780"/>
                  <a:pt x="4028886" y="3710287"/>
                </a:cubicBezTo>
                <a:lnTo>
                  <a:pt x="4021678" y="3723859"/>
                </a:lnTo>
                <a:lnTo>
                  <a:pt x="0" y="3723859"/>
                </a:lnTo>
                <a:lnTo>
                  <a:pt x="0" y="1455242"/>
                </a:lnTo>
                <a:lnTo>
                  <a:pt x="170674" y="1364030"/>
                </a:lnTo>
                <a:cubicBezTo>
                  <a:pt x="240826" y="1327045"/>
                  <a:pt x="308382" y="1291596"/>
                  <a:pt x="371971" y="1257338"/>
                </a:cubicBezTo>
                <a:cubicBezTo>
                  <a:pt x="1092270" y="868657"/>
                  <a:pt x="1814145" y="480776"/>
                  <a:pt x="2579168" y="156654"/>
                </a:cubicBezTo>
                <a:cubicBezTo>
                  <a:pt x="2774058" y="73994"/>
                  <a:pt x="3006499" y="6609"/>
                  <a:pt x="3246912" y="458"/>
                </a:cubicBezTo>
                <a:close/>
              </a:path>
            </a:pathLst>
          </a:custGeom>
          <a:solidFill>
            <a:schemeClr val="accent3"/>
          </a:solidFill>
        </p:spPr>
        <p:txBody>
          <a:bodyPr wrap="square">
            <a:noAutofit/>
          </a:bodyPr>
          <a:lstStyle/>
          <a:p>
            <a:endParaRPr lang="en-US"/>
          </a:p>
        </p:txBody>
      </p:sp>
      <p:sp>
        <p:nvSpPr>
          <p:cNvPr id="22" name="Picture Placeholder 21">
            <a:extLst>
              <a:ext uri="{FF2B5EF4-FFF2-40B4-BE49-F238E27FC236}">
                <a16:creationId xmlns:a16="http://schemas.microsoft.com/office/drawing/2014/main" id="{51995BAA-F48C-452E-8FB3-2036819AAE78}"/>
              </a:ext>
            </a:extLst>
          </p:cNvPr>
          <p:cNvSpPr>
            <a:spLocks noGrp="1"/>
          </p:cNvSpPr>
          <p:nvPr>
            <p:ph type="pic" sz="quarter" idx="15"/>
          </p:nvPr>
        </p:nvSpPr>
        <p:spPr>
          <a:xfrm>
            <a:off x="9889048" y="314073"/>
            <a:ext cx="2302952" cy="5820494"/>
          </a:xfrm>
          <a:custGeom>
            <a:avLst/>
            <a:gdLst>
              <a:gd name="connsiteX0" fmla="*/ 2302952 w 2302952"/>
              <a:gd name="connsiteY0" fmla="*/ 0 h 5820494"/>
              <a:gd name="connsiteX1" fmla="*/ 2302951 w 2302952"/>
              <a:gd name="connsiteY1" fmla="*/ 5489408 h 5820494"/>
              <a:gd name="connsiteX2" fmla="*/ 2214998 w 2302952"/>
              <a:gd name="connsiteY2" fmla="*/ 5568668 h 5820494"/>
              <a:gd name="connsiteX3" fmla="*/ 980229 w 2302952"/>
              <a:gd name="connsiteY3" fmla="*/ 5533905 h 5820494"/>
              <a:gd name="connsiteX4" fmla="*/ 34664 w 2302952"/>
              <a:gd name="connsiteY4" fmla="*/ 2458684 h 5820494"/>
              <a:gd name="connsiteX5" fmla="*/ 962915 w 2302952"/>
              <a:gd name="connsiteY5" fmla="*/ 888011 h 5820494"/>
              <a:gd name="connsiteX6" fmla="*/ 2089185 w 2302952"/>
              <a:gd name="connsiteY6" fmla="*/ 110594 h 5820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2952" h="5820494">
                <a:moveTo>
                  <a:pt x="2302952" y="0"/>
                </a:moveTo>
                <a:lnTo>
                  <a:pt x="2302951" y="5489408"/>
                </a:lnTo>
                <a:lnTo>
                  <a:pt x="2214998" y="5568668"/>
                </a:lnTo>
                <a:cubicBezTo>
                  <a:pt x="1859218" y="5862586"/>
                  <a:pt x="1445746" y="5956656"/>
                  <a:pt x="980229" y="5533905"/>
                </a:cubicBezTo>
                <a:cubicBezTo>
                  <a:pt x="245766" y="4867048"/>
                  <a:pt x="-119012" y="3425160"/>
                  <a:pt x="34664" y="2458684"/>
                </a:cubicBezTo>
                <a:cubicBezTo>
                  <a:pt x="135459" y="1823441"/>
                  <a:pt x="507389" y="1284554"/>
                  <a:pt x="962915" y="888011"/>
                </a:cubicBezTo>
                <a:cubicBezTo>
                  <a:pt x="1150308" y="724995"/>
                  <a:pt x="1591681" y="387625"/>
                  <a:pt x="2089185" y="110594"/>
                </a:cubicBezTo>
                <a:close/>
              </a:path>
            </a:pathLst>
          </a:custGeom>
          <a:solidFill>
            <a:schemeClr val="accent3"/>
          </a:solidFill>
        </p:spPr>
        <p:txBody>
          <a:bodyPr wrap="square">
            <a:noAutofit/>
          </a:bodyPr>
          <a:lstStyle/>
          <a:p>
            <a:endParaRPr lang="en-US"/>
          </a:p>
        </p:txBody>
      </p:sp>
    </p:spTree>
    <p:extLst>
      <p:ext uri="{BB962C8B-B14F-4D97-AF65-F5344CB8AC3E}">
        <p14:creationId xmlns:p14="http://schemas.microsoft.com/office/powerpoint/2010/main" val="1744512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a:xfrm>
            <a:off x="853440" y="1823866"/>
            <a:ext cx="10495280" cy="4351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44CEB8A8-199E-4AEB-BC77-A0E694F7514C}" type="datetime1">
              <a:rPr lang="en-US" smtClean="0"/>
              <a:t>12/5/2023</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r>
              <a:rPr lang="en-US"/>
              <a:t>Group 7</a:t>
            </a:r>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844007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D325DA79-98D3-4B75-A104-9B8CF2E52452}"/>
              </a:ext>
            </a:extLst>
          </p:cNvPr>
          <p:cNvSpPr>
            <a:spLocks noGrp="1"/>
          </p:cNvSpPr>
          <p:nvPr>
            <p:ph type="title"/>
          </p:nvPr>
        </p:nvSpPr>
        <p:spPr>
          <a:xfrm>
            <a:off x="751521" y="1732785"/>
            <a:ext cx="5263199" cy="1524000"/>
          </a:xfrm>
        </p:spPr>
        <p:txBody>
          <a:bodyPr>
            <a:noAutofit/>
          </a:bodyPr>
          <a:lstStyle>
            <a:lvl1pPr>
              <a:defRPr sz="4000"/>
            </a:lvl1pPr>
          </a:lstStyle>
          <a:p>
            <a:r>
              <a:rPr lang="en-US"/>
              <a:t>Click to edit Master title style</a:t>
            </a:r>
          </a:p>
        </p:txBody>
      </p:sp>
      <p:sp>
        <p:nvSpPr>
          <p:cNvPr id="7" name="Content Placeholder 6">
            <a:extLst>
              <a:ext uri="{FF2B5EF4-FFF2-40B4-BE49-F238E27FC236}">
                <a16:creationId xmlns:a16="http://schemas.microsoft.com/office/drawing/2014/main" id="{70689288-6A1A-4457-8998-96D415487D06}"/>
              </a:ext>
            </a:extLst>
          </p:cNvPr>
          <p:cNvSpPr>
            <a:spLocks noGrp="1"/>
          </p:cNvSpPr>
          <p:nvPr>
            <p:ph sz="quarter" idx="15" hasCustomPrompt="1"/>
          </p:nvPr>
        </p:nvSpPr>
        <p:spPr>
          <a:xfrm>
            <a:off x="751521" y="3269458"/>
            <a:ext cx="5344477" cy="3092449"/>
          </a:xfrm>
        </p:spPr>
        <p:txBody>
          <a:bodyPr anchor="ctr">
            <a:noAutofit/>
          </a:bodyPr>
          <a:lstStyle>
            <a:lvl1pPr>
              <a:defRPr sz="2800"/>
            </a:lvl1pPr>
            <a:lvl2pPr>
              <a:defRPr sz="3600"/>
            </a:lvl2pPr>
            <a:lvl3pPr>
              <a:defRPr sz="3600"/>
            </a:lvl3pPr>
            <a:lvl4pPr>
              <a:defRPr sz="3600"/>
            </a:lvl4pPr>
            <a:lvl5pPr>
              <a:defRPr sz="3600"/>
            </a:lvl5pPr>
          </a:lstStyle>
          <a:p>
            <a:pPr lvl="0"/>
            <a:r>
              <a:rPr lang="en-US"/>
              <a:t>Object</a:t>
            </a:r>
          </a:p>
        </p:txBody>
      </p:sp>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41C00EDA-82A5-4AFE-88C2-D0AD60D8A347}" type="datetime1">
              <a:rPr lang="en-US" smtClean="0"/>
              <a:t>12/5/2023</a:t>
            </a:fld>
            <a:endParaRPr lang="en-US"/>
          </a:p>
        </p:txBody>
      </p:sp>
      <p:sp>
        <p:nvSpPr>
          <p:cNvPr id="12" name="Picture Placeholder 11">
            <a:extLst>
              <a:ext uri="{FF2B5EF4-FFF2-40B4-BE49-F238E27FC236}">
                <a16:creationId xmlns:a16="http://schemas.microsoft.com/office/drawing/2014/main" id="{B0265BFC-F12F-4129-9A10-7A6D278A9C69}"/>
              </a:ext>
            </a:extLst>
          </p:cNvPr>
          <p:cNvSpPr>
            <a:spLocks noGrp="1"/>
          </p:cNvSpPr>
          <p:nvPr>
            <p:ph type="pic" sz="quarter" idx="13"/>
          </p:nvPr>
        </p:nvSpPr>
        <p:spPr>
          <a:xfrm>
            <a:off x="6435910" y="1"/>
            <a:ext cx="5756090" cy="3960681"/>
          </a:xfrm>
          <a:custGeom>
            <a:avLst/>
            <a:gdLst>
              <a:gd name="connsiteX0" fmla="*/ 0 w 5756090"/>
              <a:gd name="connsiteY0" fmla="*/ 0 h 3960681"/>
              <a:gd name="connsiteX1" fmla="*/ 5756090 w 5756090"/>
              <a:gd name="connsiteY1" fmla="*/ 0 h 3960681"/>
              <a:gd name="connsiteX2" fmla="*/ 5756090 w 5756090"/>
              <a:gd name="connsiteY2" fmla="*/ 3463038 h 3960681"/>
              <a:gd name="connsiteX3" fmla="*/ 5558511 w 5756090"/>
              <a:gd name="connsiteY3" fmla="*/ 3561320 h 3960681"/>
              <a:gd name="connsiteX4" fmla="*/ 3480391 w 5756090"/>
              <a:gd name="connsiteY4" fmla="*/ 3940416 h 3960681"/>
              <a:gd name="connsiteX5" fmla="*/ 1605774 w 5756090"/>
              <a:gd name="connsiteY5" fmla="*/ 2854397 h 3960681"/>
              <a:gd name="connsiteX6" fmla="*/ 74389 w 5756090"/>
              <a:gd name="connsiteY6" fmla="*/ 325223 h 3960681"/>
              <a:gd name="connsiteX7" fmla="*/ 16895 w 5756090"/>
              <a:gd name="connsiteY7" fmla="*/ 104576 h 396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56090" h="3960681">
                <a:moveTo>
                  <a:pt x="0" y="0"/>
                </a:moveTo>
                <a:lnTo>
                  <a:pt x="5756090" y="0"/>
                </a:lnTo>
                <a:lnTo>
                  <a:pt x="5756090" y="3463038"/>
                </a:lnTo>
                <a:lnTo>
                  <a:pt x="5558511" y="3561320"/>
                </a:lnTo>
                <a:cubicBezTo>
                  <a:pt x="4879339" y="3874528"/>
                  <a:pt x="4103797" y="4016776"/>
                  <a:pt x="3480391" y="3940416"/>
                </a:cubicBezTo>
                <a:cubicBezTo>
                  <a:pt x="2751968" y="3851461"/>
                  <a:pt x="2103010" y="3410677"/>
                  <a:pt x="1605774" y="2854397"/>
                </a:cubicBezTo>
                <a:cubicBezTo>
                  <a:pt x="1278696" y="2488237"/>
                  <a:pt x="377050" y="1320622"/>
                  <a:pt x="74389" y="325223"/>
                </a:cubicBezTo>
                <a:cubicBezTo>
                  <a:pt x="51690" y="250568"/>
                  <a:pt x="32361" y="176882"/>
                  <a:pt x="16895" y="104576"/>
                </a:cubicBezTo>
                <a:close/>
              </a:path>
            </a:pathLst>
          </a:custGeom>
          <a:solidFill>
            <a:schemeClr val="accent3"/>
          </a:solidFill>
        </p:spPr>
        <p:txBody>
          <a:bodyPr wrap="square" anchor="ctr">
            <a:noAutofit/>
          </a:bodyPr>
          <a:lstStyle>
            <a:lvl1pPr algn="ctr">
              <a:defRPr/>
            </a:lvl1pPr>
          </a:lstStyle>
          <a:p>
            <a:endParaRPr lang="en-US"/>
          </a:p>
        </p:txBody>
      </p:sp>
      <p:sp>
        <p:nvSpPr>
          <p:cNvPr id="15" name="Picture Placeholder 14">
            <a:extLst>
              <a:ext uri="{FF2B5EF4-FFF2-40B4-BE49-F238E27FC236}">
                <a16:creationId xmlns:a16="http://schemas.microsoft.com/office/drawing/2014/main" id="{55CAD1C3-A879-4B95-B5C1-4D7B725EB70F}"/>
              </a:ext>
            </a:extLst>
          </p:cNvPr>
          <p:cNvSpPr>
            <a:spLocks noGrp="1"/>
          </p:cNvSpPr>
          <p:nvPr>
            <p:ph type="pic" sz="quarter" idx="14"/>
          </p:nvPr>
        </p:nvSpPr>
        <p:spPr>
          <a:xfrm>
            <a:off x="3028871" y="4949374"/>
            <a:ext cx="5796193" cy="1908627"/>
          </a:xfrm>
          <a:custGeom>
            <a:avLst/>
            <a:gdLst>
              <a:gd name="connsiteX0" fmla="*/ 3174283 w 5796193"/>
              <a:gd name="connsiteY0" fmla="*/ 18 h 1908627"/>
              <a:gd name="connsiteX1" fmla="*/ 5218462 w 5796193"/>
              <a:gd name="connsiteY1" fmla="*/ 1459807 h 1908627"/>
              <a:gd name="connsiteX2" fmla="*/ 5309125 w 5796193"/>
              <a:gd name="connsiteY2" fmla="*/ 1537598 h 1908627"/>
              <a:gd name="connsiteX3" fmla="*/ 5693890 w 5796193"/>
              <a:gd name="connsiteY3" fmla="*/ 1830997 h 1908627"/>
              <a:gd name="connsiteX4" fmla="*/ 5796193 w 5796193"/>
              <a:gd name="connsiteY4" fmla="*/ 1908627 h 1908627"/>
              <a:gd name="connsiteX5" fmla="*/ 0 w 5796193"/>
              <a:gd name="connsiteY5" fmla="*/ 1908627 h 1908627"/>
              <a:gd name="connsiteX6" fmla="*/ 36796 w 5796193"/>
              <a:gd name="connsiteY6" fmla="*/ 1862978 h 1908627"/>
              <a:gd name="connsiteX7" fmla="*/ 930039 w 5796193"/>
              <a:gd name="connsiteY7" fmla="*/ 1021399 h 1908627"/>
              <a:gd name="connsiteX8" fmla="*/ 3174283 w 5796193"/>
              <a:gd name="connsiteY8" fmla="*/ 18 h 190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6193" h="1908627">
                <a:moveTo>
                  <a:pt x="3174283" y="18"/>
                </a:moveTo>
                <a:cubicBezTo>
                  <a:pt x="3946119" y="-4705"/>
                  <a:pt x="4675803" y="959667"/>
                  <a:pt x="5218462" y="1459807"/>
                </a:cubicBezTo>
                <a:cubicBezTo>
                  <a:pt x="5237529" y="1477442"/>
                  <a:pt x="5268648" y="1503898"/>
                  <a:pt x="5309125" y="1537598"/>
                </a:cubicBezTo>
                <a:cubicBezTo>
                  <a:pt x="5427311" y="1636255"/>
                  <a:pt x="5560174" y="1732098"/>
                  <a:pt x="5693890" y="1830997"/>
                </a:cubicBezTo>
                <a:lnTo>
                  <a:pt x="5796193" y="1908627"/>
                </a:lnTo>
                <a:lnTo>
                  <a:pt x="0" y="1908627"/>
                </a:lnTo>
                <a:lnTo>
                  <a:pt x="36796" y="1862978"/>
                </a:lnTo>
                <a:cubicBezTo>
                  <a:pt x="326152" y="1521692"/>
                  <a:pt x="689989" y="1221705"/>
                  <a:pt x="930039" y="1021399"/>
                </a:cubicBezTo>
                <a:cubicBezTo>
                  <a:pt x="1540951" y="511494"/>
                  <a:pt x="2324829" y="5378"/>
                  <a:pt x="3174283" y="18"/>
                </a:cubicBezTo>
                <a:close/>
              </a:path>
            </a:pathLst>
          </a:custGeom>
          <a:solidFill>
            <a:schemeClr val="accent3"/>
          </a:solidFill>
        </p:spPr>
        <p:txBody>
          <a:bodyPr wrap="square" anchor="b">
            <a:noAutofit/>
          </a:bodyPr>
          <a:lstStyle>
            <a:lvl1pPr algn="ctr">
              <a:defRPr/>
            </a:lvl1pPr>
          </a:lstStyle>
          <a:p>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r>
              <a:rPr lang="en-US"/>
              <a:t>Group 7</a:t>
            </a:r>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
        <p:nvSpPr>
          <p:cNvPr id="6" name="Freeform: Shape 5">
            <a:extLst>
              <a:ext uri="{FF2B5EF4-FFF2-40B4-BE49-F238E27FC236}">
                <a16:creationId xmlns:a16="http://schemas.microsoft.com/office/drawing/2014/main" id="{89AC3B5B-97EB-4572-B908-B16581013B94}"/>
              </a:ext>
              <a:ext uri="{C183D7F6-B498-43B3-948B-1728B52AA6E4}">
                <adec:decorative xmlns:adec="http://schemas.microsoft.com/office/drawing/2017/decorative" val="1"/>
              </a:ext>
            </a:extLst>
          </p:cNvPr>
          <p:cNvSpPr/>
          <p:nvPr userDrawn="1"/>
        </p:nvSpPr>
        <p:spPr>
          <a:xfrm>
            <a:off x="6674051" y="-22158"/>
            <a:ext cx="5517949" cy="4594156"/>
          </a:xfrm>
          <a:custGeom>
            <a:avLst/>
            <a:gdLst>
              <a:gd name="connsiteX0" fmla="*/ 0 w 5756090"/>
              <a:gd name="connsiteY0" fmla="*/ 0 h 3960681"/>
              <a:gd name="connsiteX1" fmla="*/ 5756090 w 5756090"/>
              <a:gd name="connsiteY1" fmla="*/ 0 h 3960681"/>
              <a:gd name="connsiteX2" fmla="*/ 5756090 w 5756090"/>
              <a:gd name="connsiteY2" fmla="*/ 3463038 h 3960681"/>
              <a:gd name="connsiteX3" fmla="*/ 5558511 w 5756090"/>
              <a:gd name="connsiteY3" fmla="*/ 3561320 h 3960681"/>
              <a:gd name="connsiteX4" fmla="*/ 3480391 w 5756090"/>
              <a:gd name="connsiteY4" fmla="*/ 3940416 h 3960681"/>
              <a:gd name="connsiteX5" fmla="*/ 1605774 w 5756090"/>
              <a:gd name="connsiteY5" fmla="*/ 2854397 h 3960681"/>
              <a:gd name="connsiteX6" fmla="*/ 74389 w 5756090"/>
              <a:gd name="connsiteY6" fmla="*/ 325223 h 3960681"/>
              <a:gd name="connsiteX7" fmla="*/ 16895 w 5756090"/>
              <a:gd name="connsiteY7" fmla="*/ 104576 h 3960681"/>
              <a:gd name="connsiteX0" fmla="*/ 5739463 w 5739463"/>
              <a:gd name="connsiteY0" fmla="*/ 0 h 3960681"/>
              <a:gd name="connsiteX1" fmla="*/ 5739463 w 5739463"/>
              <a:gd name="connsiteY1" fmla="*/ 3463038 h 3960681"/>
              <a:gd name="connsiteX2" fmla="*/ 5541884 w 5739463"/>
              <a:gd name="connsiteY2" fmla="*/ 3561320 h 3960681"/>
              <a:gd name="connsiteX3" fmla="*/ 3463764 w 5739463"/>
              <a:gd name="connsiteY3" fmla="*/ 3940416 h 3960681"/>
              <a:gd name="connsiteX4" fmla="*/ 1589147 w 5739463"/>
              <a:gd name="connsiteY4" fmla="*/ 2854397 h 3960681"/>
              <a:gd name="connsiteX5" fmla="*/ 57762 w 5739463"/>
              <a:gd name="connsiteY5" fmla="*/ 325223 h 3960681"/>
              <a:gd name="connsiteX6" fmla="*/ 268 w 5739463"/>
              <a:gd name="connsiteY6" fmla="*/ 104576 h 3960681"/>
              <a:gd name="connsiteX7" fmla="*/ 79475 w 5739463"/>
              <a:gd name="connsiteY7" fmla="*/ 79214 h 3960681"/>
              <a:gd name="connsiteX0" fmla="*/ 5739195 w 5739195"/>
              <a:gd name="connsiteY0" fmla="*/ 0 h 3960681"/>
              <a:gd name="connsiteX1" fmla="*/ 5739195 w 5739195"/>
              <a:gd name="connsiteY1" fmla="*/ 3463038 h 3960681"/>
              <a:gd name="connsiteX2" fmla="*/ 5541616 w 5739195"/>
              <a:gd name="connsiteY2" fmla="*/ 3561320 h 3960681"/>
              <a:gd name="connsiteX3" fmla="*/ 3463496 w 5739195"/>
              <a:gd name="connsiteY3" fmla="*/ 3940416 h 3960681"/>
              <a:gd name="connsiteX4" fmla="*/ 1588879 w 5739195"/>
              <a:gd name="connsiteY4" fmla="*/ 2854397 h 3960681"/>
              <a:gd name="connsiteX5" fmla="*/ 57494 w 5739195"/>
              <a:gd name="connsiteY5" fmla="*/ 325223 h 3960681"/>
              <a:gd name="connsiteX6" fmla="*/ 0 w 5739195"/>
              <a:gd name="connsiteY6" fmla="*/ 104576 h 3960681"/>
              <a:gd name="connsiteX0" fmla="*/ 5739195 w 5739195"/>
              <a:gd name="connsiteY0" fmla="*/ 3358462 h 3856105"/>
              <a:gd name="connsiteX1" fmla="*/ 5541616 w 5739195"/>
              <a:gd name="connsiteY1" fmla="*/ 3456744 h 3856105"/>
              <a:gd name="connsiteX2" fmla="*/ 3463496 w 5739195"/>
              <a:gd name="connsiteY2" fmla="*/ 3835840 h 3856105"/>
              <a:gd name="connsiteX3" fmla="*/ 1588879 w 5739195"/>
              <a:gd name="connsiteY3" fmla="*/ 2749821 h 3856105"/>
              <a:gd name="connsiteX4" fmla="*/ 57494 w 5739195"/>
              <a:gd name="connsiteY4" fmla="*/ 220647 h 3856105"/>
              <a:gd name="connsiteX5" fmla="*/ 0 w 5739195"/>
              <a:gd name="connsiteY5" fmla="*/ 0 h 3856105"/>
              <a:gd name="connsiteX0" fmla="*/ 5799259 w 5799259"/>
              <a:gd name="connsiteY0" fmla="*/ 3482233 h 3979876"/>
              <a:gd name="connsiteX1" fmla="*/ 5601680 w 5799259"/>
              <a:gd name="connsiteY1" fmla="*/ 3580515 h 3979876"/>
              <a:gd name="connsiteX2" fmla="*/ 3523560 w 5799259"/>
              <a:gd name="connsiteY2" fmla="*/ 3959611 h 3979876"/>
              <a:gd name="connsiteX3" fmla="*/ 1648943 w 5799259"/>
              <a:gd name="connsiteY3" fmla="*/ 2873592 h 3979876"/>
              <a:gd name="connsiteX4" fmla="*/ 117558 w 5799259"/>
              <a:gd name="connsiteY4" fmla="*/ 344418 h 3979876"/>
              <a:gd name="connsiteX5" fmla="*/ 0 w 5799259"/>
              <a:gd name="connsiteY5" fmla="*/ 0 h 3979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99259" h="3979876">
                <a:moveTo>
                  <a:pt x="5799259" y="3482233"/>
                </a:moveTo>
                <a:lnTo>
                  <a:pt x="5601680" y="3580515"/>
                </a:lnTo>
                <a:cubicBezTo>
                  <a:pt x="4922508" y="3893723"/>
                  <a:pt x="4146966" y="4035971"/>
                  <a:pt x="3523560" y="3959611"/>
                </a:cubicBezTo>
                <a:cubicBezTo>
                  <a:pt x="2795137" y="3870656"/>
                  <a:pt x="2146179" y="3429872"/>
                  <a:pt x="1648943" y="2873592"/>
                </a:cubicBezTo>
                <a:cubicBezTo>
                  <a:pt x="1321865" y="2507432"/>
                  <a:pt x="420219" y="1339817"/>
                  <a:pt x="117558" y="344418"/>
                </a:cubicBezTo>
                <a:cubicBezTo>
                  <a:pt x="94859" y="269763"/>
                  <a:pt x="15466" y="72306"/>
                  <a:pt x="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2357614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1555E13C-150D-496C-9F53-468F2C948418}"/>
              </a:ext>
            </a:extLst>
          </p:cNvPr>
          <p:cNvSpPr>
            <a:spLocks noGrp="1"/>
          </p:cNvSpPr>
          <p:nvPr>
            <p:ph type="title"/>
          </p:nvPr>
        </p:nvSpPr>
        <p:spPr>
          <a:xfrm>
            <a:off x="758953" y="765930"/>
            <a:ext cx="10000488" cy="1345269"/>
          </a:xfrm>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5638D328-72A2-4B72-AD72-6204B5D495C2}" type="datetime1">
              <a:rPr lang="en-US" smtClean="0"/>
              <a:t>12/5/2023</a:t>
            </a:fld>
            <a:endParaRPr lang="en-US"/>
          </a:p>
        </p:txBody>
      </p:sp>
      <p:sp>
        <p:nvSpPr>
          <p:cNvPr id="6" name="Freeform: Shape 5">
            <a:extLst>
              <a:ext uri="{FF2B5EF4-FFF2-40B4-BE49-F238E27FC236}">
                <a16:creationId xmlns:a16="http://schemas.microsoft.com/office/drawing/2014/main" id="{9E9106F4-7E32-4FF6-96C2-AEDF5C52F1EC}"/>
              </a:ext>
              <a:ext uri="{C183D7F6-B498-43B3-948B-1728B52AA6E4}">
                <adec:decorative xmlns:adec="http://schemas.microsoft.com/office/drawing/2017/decorative" val="1"/>
              </a:ext>
            </a:extLst>
          </p:cNvPr>
          <p:cNvSpPr/>
          <p:nvPr userDrawn="1"/>
        </p:nvSpPr>
        <p:spPr>
          <a:xfrm>
            <a:off x="890978" y="2085219"/>
            <a:ext cx="2299137" cy="2531684"/>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 name="Freeform: Shape 6">
            <a:extLst>
              <a:ext uri="{FF2B5EF4-FFF2-40B4-BE49-F238E27FC236}">
                <a16:creationId xmlns:a16="http://schemas.microsoft.com/office/drawing/2014/main" id="{8E474408-DB73-4EA7-AD23-90BEF0E42219}"/>
              </a:ext>
              <a:ext uri="{C183D7F6-B498-43B3-948B-1728B52AA6E4}">
                <adec:decorative xmlns:adec="http://schemas.microsoft.com/office/drawing/2017/decorative" val="1"/>
              </a:ext>
            </a:extLst>
          </p:cNvPr>
          <p:cNvSpPr/>
          <p:nvPr userDrawn="1"/>
        </p:nvSpPr>
        <p:spPr>
          <a:xfrm>
            <a:off x="987583" y="2234914"/>
            <a:ext cx="2104785" cy="223115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8" name="Freeform: Shape 7">
            <a:extLst>
              <a:ext uri="{FF2B5EF4-FFF2-40B4-BE49-F238E27FC236}">
                <a16:creationId xmlns:a16="http://schemas.microsoft.com/office/drawing/2014/main" id="{D6083F6A-399B-48F1-8504-4E2E5DF89860}"/>
              </a:ext>
              <a:ext uri="{C183D7F6-B498-43B3-948B-1728B52AA6E4}">
                <adec:decorative xmlns:adec="http://schemas.microsoft.com/office/drawing/2017/decorative" val="1"/>
              </a:ext>
            </a:extLst>
          </p:cNvPr>
          <p:cNvSpPr/>
          <p:nvPr userDrawn="1"/>
        </p:nvSpPr>
        <p:spPr>
          <a:xfrm flipV="1">
            <a:off x="3525455" y="2246654"/>
            <a:ext cx="2203433" cy="212930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accent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3AFF428B-F281-4A21-BB33-FC14F2D9CDB1}"/>
              </a:ext>
              <a:ext uri="{C183D7F6-B498-43B3-948B-1728B52AA6E4}">
                <adec:decorative xmlns:adec="http://schemas.microsoft.com/office/drawing/2017/decorative" val="1"/>
              </a:ext>
            </a:extLst>
          </p:cNvPr>
          <p:cNvSpPr/>
          <p:nvPr userDrawn="1"/>
        </p:nvSpPr>
        <p:spPr>
          <a:xfrm flipV="1">
            <a:off x="3375489" y="2078498"/>
            <a:ext cx="2503365" cy="24656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C9A835EC-64A4-410D-8455-F71FCBF239CC}"/>
              </a:ext>
              <a:ext uri="{C183D7F6-B498-43B3-948B-1728B52AA6E4}">
                <adec:decorative xmlns:adec="http://schemas.microsoft.com/office/drawing/2017/decorative" val="1"/>
              </a:ext>
            </a:extLst>
          </p:cNvPr>
          <p:cNvSpPr/>
          <p:nvPr userDrawn="1"/>
        </p:nvSpPr>
        <p:spPr>
          <a:xfrm flipH="1">
            <a:off x="6096032" y="2093524"/>
            <a:ext cx="2372066" cy="2578683"/>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AF3EA8FF-EF64-46BE-85C1-CD234175F6CE}"/>
              </a:ext>
              <a:ext uri="{C183D7F6-B498-43B3-948B-1728B52AA6E4}">
                <adec:decorative xmlns:adec="http://schemas.microsoft.com/office/drawing/2017/decorative" val="1"/>
              </a:ext>
            </a:extLst>
          </p:cNvPr>
          <p:cNvSpPr/>
          <p:nvPr userDrawn="1"/>
        </p:nvSpPr>
        <p:spPr>
          <a:xfrm flipH="1">
            <a:off x="6196878" y="2245998"/>
            <a:ext cx="2171549" cy="227257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ED4A1BDD-165B-40C1-80E7-4E2915961815}"/>
              </a:ext>
              <a:ext uri="{C183D7F6-B498-43B3-948B-1728B52AA6E4}">
                <adec:decorative xmlns:adec="http://schemas.microsoft.com/office/drawing/2017/decorative" val="1"/>
              </a:ext>
            </a:extLst>
          </p:cNvPr>
          <p:cNvSpPr/>
          <p:nvPr userDrawn="1"/>
        </p:nvSpPr>
        <p:spPr>
          <a:xfrm flipH="1">
            <a:off x="8821239" y="2234766"/>
            <a:ext cx="2231314" cy="22325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accent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D9D8042-BB75-44E9-8789-7F3FDEF8C366}"/>
              </a:ext>
              <a:ext uri="{C183D7F6-B498-43B3-948B-1728B52AA6E4}">
                <adec:decorative xmlns:adec="http://schemas.microsoft.com/office/drawing/2017/decorative" val="1"/>
              </a:ext>
            </a:extLst>
          </p:cNvPr>
          <p:cNvSpPr/>
          <p:nvPr userDrawn="1"/>
        </p:nvSpPr>
        <p:spPr>
          <a:xfrm flipH="1">
            <a:off x="8669375" y="2058453"/>
            <a:ext cx="2535041" cy="25852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Picture Placeholder 24">
            <a:extLst>
              <a:ext uri="{FF2B5EF4-FFF2-40B4-BE49-F238E27FC236}">
                <a16:creationId xmlns:a16="http://schemas.microsoft.com/office/drawing/2014/main" id="{FD87B2A7-C62E-4B54-BF5F-9A4F8FD28A64}"/>
              </a:ext>
            </a:extLst>
          </p:cNvPr>
          <p:cNvSpPr>
            <a:spLocks noGrp="1"/>
          </p:cNvSpPr>
          <p:nvPr>
            <p:ph type="pic" sz="quarter" idx="13"/>
          </p:nvPr>
        </p:nvSpPr>
        <p:spPr>
          <a:xfrm>
            <a:off x="1119304" y="2388000"/>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a:solidFill>
            <a:schemeClr val="accent4"/>
          </a:solidFill>
        </p:spPr>
        <p:txBody>
          <a:bodyPr wrap="square">
            <a:noAutofit/>
          </a:bodyPr>
          <a:lstStyle/>
          <a:p>
            <a:endParaRPr lang="en-US"/>
          </a:p>
        </p:txBody>
      </p:sp>
      <p:sp>
        <p:nvSpPr>
          <p:cNvPr id="18" name="Text Placeholder 14">
            <a:extLst>
              <a:ext uri="{FF2B5EF4-FFF2-40B4-BE49-F238E27FC236}">
                <a16:creationId xmlns:a16="http://schemas.microsoft.com/office/drawing/2014/main" id="{A44E03C4-C446-4889-8A6A-D464581B76D8}"/>
              </a:ext>
            </a:extLst>
          </p:cNvPr>
          <p:cNvSpPr>
            <a:spLocks noGrp="1"/>
          </p:cNvSpPr>
          <p:nvPr>
            <p:ph type="body" sz="quarter" idx="17" hasCustomPrompt="1"/>
          </p:nvPr>
        </p:nvSpPr>
        <p:spPr>
          <a:xfrm>
            <a:off x="918070" y="4735308"/>
            <a:ext cx="2299136" cy="557784"/>
          </a:xfrm>
        </p:spPr>
        <p:txBody>
          <a:bodyPr/>
          <a:lstStyle>
            <a:lvl1pPr marL="0" algn="ctr">
              <a:lnSpc>
                <a:spcPts val="1800"/>
              </a:lnSpc>
              <a:spcBef>
                <a:spcPts val="0"/>
              </a:spcBef>
              <a:buNone/>
              <a:defRPr sz="1800" b="1"/>
            </a:lvl1pPr>
          </a:lstStyle>
          <a:p>
            <a:pPr lvl="0"/>
            <a:r>
              <a:rPr lang="en-US"/>
              <a:t>Name </a:t>
            </a:r>
          </a:p>
        </p:txBody>
      </p:sp>
      <p:sp>
        <p:nvSpPr>
          <p:cNvPr id="22" name="Text Placeholder 14">
            <a:extLst>
              <a:ext uri="{FF2B5EF4-FFF2-40B4-BE49-F238E27FC236}">
                <a16:creationId xmlns:a16="http://schemas.microsoft.com/office/drawing/2014/main" id="{898BDCCC-2240-4BF9-BECF-3E5D269BAC34}"/>
              </a:ext>
            </a:extLst>
          </p:cNvPr>
          <p:cNvSpPr>
            <a:spLocks noGrp="1"/>
          </p:cNvSpPr>
          <p:nvPr>
            <p:ph type="body" sz="quarter" idx="21" hasCustomPrompt="1"/>
          </p:nvPr>
        </p:nvSpPr>
        <p:spPr>
          <a:xfrm>
            <a:off x="918070" y="5312140"/>
            <a:ext cx="2299136" cy="602885"/>
          </a:xfrm>
        </p:spPr>
        <p:txBody>
          <a:bodyPr/>
          <a:lstStyle>
            <a:lvl1pPr algn="ctr">
              <a:lnSpc>
                <a:spcPct val="100000"/>
              </a:lnSpc>
              <a:buNone/>
              <a:defRPr sz="1400"/>
            </a:lvl1pPr>
          </a:lstStyle>
          <a:p>
            <a:pPr lvl="0"/>
            <a:r>
              <a:rPr lang="en-US"/>
              <a:t>Title</a:t>
            </a:r>
          </a:p>
        </p:txBody>
      </p:sp>
      <p:sp>
        <p:nvSpPr>
          <p:cNvPr id="15" name="Picture Placeholder 28">
            <a:extLst>
              <a:ext uri="{FF2B5EF4-FFF2-40B4-BE49-F238E27FC236}">
                <a16:creationId xmlns:a16="http://schemas.microsoft.com/office/drawing/2014/main" id="{68937F96-27E1-49C1-8CF4-44DDAD9DAB9C}"/>
              </a:ext>
            </a:extLst>
          </p:cNvPr>
          <p:cNvSpPr>
            <a:spLocks noGrp="1"/>
          </p:cNvSpPr>
          <p:nvPr>
            <p:ph type="pic" sz="quarter" idx="14"/>
          </p:nvPr>
        </p:nvSpPr>
        <p:spPr>
          <a:xfrm>
            <a:off x="3673803" y="2374487"/>
            <a:ext cx="1927641" cy="1862790"/>
          </a:xfrm>
          <a:custGeom>
            <a:avLst/>
            <a:gdLst>
              <a:gd name="connsiteX0" fmla="*/ 930108 w 1927641"/>
              <a:gd name="connsiteY0" fmla="*/ 0 h 1862790"/>
              <a:gd name="connsiteX1" fmla="*/ 1465794 w 1927641"/>
              <a:gd name="connsiteY1" fmla="*/ 261567 h 1862790"/>
              <a:gd name="connsiteX2" fmla="*/ 1530987 w 1927641"/>
              <a:gd name="connsiteY2" fmla="*/ 313506 h 1862790"/>
              <a:gd name="connsiteX3" fmla="*/ 1827495 w 1927641"/>
              <a:gd name="connsiteY3" fmla="*/ 585028 h 1862790"/>
              <a:gd name="connsiteX4" fmla="*/ 1927641 w 1927641"/>
              <a:gd name="connsiteY4" fmla="*/ 876627 h 1862790"/>
              <a:gd name="connsiteX5" fmla="*/ 1702819 w 1927641"/>
              <a:gd name="connsiteY5" fmla="*/ 1587653 h 1862790"/>
              <a:gd name="connsiteX6" fmla="*/ 1449910 w 1927641"/>
              <a:gd name="connsiteY6" fmla="*/ 1788391 h 1862790"/>
              <a:gd name="connsiteX7" fmla="*/ 1103141 w 1927641"/>
              <a:gd name="connsiteY7" fmla="*/ 1862790 h 1862790"/>
              <a:gd name="connsiteX8" fmla="*/ 698418 w 1927641"/>
              <a:gd name="connsiteY8" fmla="*/ 1782734 h 1862790"/>
              <a:gd name="connsiteX9" fmla="*/ 338868 w 1927641"/>
              <a:gd name="connsiteY9" fmla="*/ 1562811 h 1862790"/>
              <a:gd name="connsiteX10" fmla="*/ 90178 w 1927641"/>
              <a:gd name="connsiteY10" fmla="*/ 1245689 h 1862790"/>
              <a:gd name="connsiteX11" fmla="*/ 0 w 1927641"/>
              <a:gd name="connsiteY11" fmla="*/ 876627 h 1862790"/>
              <a:gd name="connsiteX12" fmla="*/ 149248 w 1927641"/>
              <a:gd name="connsiteY12" fmla="*/ 533940 h 1862790"/>
              <a:gd name="connsiteX13" fmla="*/ 224450 w 1927641"/>
              <a:gd name="connsiteY13" fmla="*/ 425169 h 1862790"/>
              <a:gd name="connsiteX14" fmla="*/ 930108 w 1927641"/>
              <a:gd name="connsiteY14" fmla="*/ 0 h 186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41" h="1862790">
                <a:moveTo>
                  <a:pt x="930108" y="0"/>
                </a:moveTo>
                <a:cubicBezTo>
                  <a:pt x="1125684" y="0"/>
                  <a:pt x="1269183" y="103581"/>
                  <a:pt x="1465794" y="261567"/>
                </a:cubicBezTo>
                <a:cubicBezTo>
                  <a:pt x="1487758" y="279220"/>
                  <a:pt x="1509724" y="296661"/>
                  <a:pt x="1530987" y="313506"/>
                </a:cubicBezTo>
                <a:cubicBezTo>
                  <a:pt x="1646231" y="404920"/>
                  <a:pt x="1755063" y="491273"/>
                  <a:pt x="1827495" y="585028"/>
                </a:cubicBezTo>
                <a:cubicBezTo>
                  <a:pt x="1896741" y="674655"/>
                  <a:pt x="1927641" y="764581"/>
                  <a:pt x="1927641" y="876627"/>
                </a:cubicBezTo>
                <a:cubicBezTo>
                  <a:pt x="1927641" y="1157465"/>
                  <a:pt x="1847806" y="1409971"/>
                  <a:pt x="1702819" y="1587653"/>
                </a:cubicBezTo>
                <a:cubicBezTo>
                  <a:pt x="1631877" y="1674559"/>
                  <a:pt x="1546788" y="1742110"/>
                  <a:pt x="1449910" y="1788391"/>
                </a:cubicBezTo>
                <a:cubicBezTo>
                  <a:pt x="1346536" y="1837735"/>
                  <a:pt x="1229885" y="1862790"/>
                  <a:pt x="1103141" y="1862790"/>
                </a:cubicBezTo>
                <a:cubicBezTo>
                  <a:pt x="968744" y="1862790"/>
                  <a:pt x="832527" y="1835863"/>
                  <a:pt x="698418" y="1782734"/>
                </a:cubicBezTo>
                <a:cubicBezTo>
                  <a:pt x="567827" y="1731092"/>
                  <a:pt x="443523" y="1655034"/>
                  <a:pt x="338868" y="1562811"/>
                </a:cubicBezTo>
                <a:cubicBezTo>
                  <a:pt x="232393" y="1469013"/>
                  <a:pt x="148710" y="1362286"/>
                  <a:pt x="90178" y="1245689"/>
                </a:cubicBezTo>
                <a:cubicBezTo>
                  <a:pt x="30362" y="1126497"/>
                  <a:pt x="0" y="1002327"/>
                  <a:pt x="0" y="876627"/>
                </a:cubicBezTo>
                <a:cubicBezTo>
                  <a:pt x="0" y="750033"/>
                  <a:pt x="48440" y="676102"/>
                  <a:pt x="149248" y="533940"/>
                </a:cubicBezTo>
                <a:cubicBezTo>
                  <a:pt x="173571" y="499653"/>
                  <a:pt x="198722" y="464177"/>
                  <a:pt x="224450" y="425169"/>
                </a:cubicBezTo>
                <a:cubicBezTo>
                  <a:pt x="421062" y="127147"/>
                  <a:pt x="632109" y="0"/>
                  <a:pt x="930108" y="0"/>
                </a:cubicBezTo>
                <a:close/>
              </a:path>
            </a:pathLst>
          </a:custGeom>
          <a:solidFill>
            <a:schemeClr val="accent4"/>
          </a:solidFill>
        </p:spPr>
        <p:txBody>
          <a:bodyPr wrap="square">
            <a:noAutofit/>
          </a:bodyPr>
          <a:lstStyle/>
          <a:p>
            <a:endParaRPr lang="en-US"/>
          </a:p>
        </p:txBody>
      </p:sp>
      <p:sp>
        <p:nvSpPr>
          <p:cNvPr id="19" name="Text Placeholder 14">
            <a:extLst>
              <a:ext uri="{FF2B5EF4-FFF2-40B4-BE49-F238E27FC236}">
                <a16:creationId xmlns:a16="http://schemas.microsoft.com/office/drawing/2014/main" id="{8B4F62E2-011C-4BC3-B545-42D8C5D1C06A}"/>
              </a:ext>
            </a:extLst>
          </p:cNvPr>
          <p:cNvSpPr>
            <a:spLocks noGrp="1"/>
          </p:cNvSpPr>
          <p:nvPr>
            <p:ph type="body" sz="quarter" idx="18" hasCustomPrompt="1"/>
          </p:nvPr>
        </p:nvSpPr>
        <p:spPr>
          <a:xfrm>
            <a:off x="3545285" y="4735308"/>
            <a:ext cx="2299136" cy="557784"/>
          </a:xfrm>
        </p:spPr>
        <p:txBody>
          <a:bodyPr/>
          <a:lstStyle>
            <a:lvl1pPr marL="0" algn="ctr">
              <a:lnSpc>
                <a:spcPts val="1800"/>
              </a:lnSpc>
              <a:spcBef>
                <a:spcPts val="0"/>
              </a:spcBef>
              <a:buNone/>
              <a:defRPr sz="1800" b="1"/>
            </a:lvl1pPr>
          </a:lstStyle>
          <a:p>
            <a:pPr lvl="0"/>
            <a:r>
              <a:rPr lang="en-US"/>
              <a:t>Name</a:t>
            </a:r>
          </a:p>
        </p:txBody>
      </p:sp>
      <p:sp>
        <p:nvSpPr>
          <p:cNvPr id="23" name="Text Placeholder 14">
            <a:extLst>
              <a:ext uri="{FF2B5EF4-FFF2-40B4-BE49-F238E27FC236}">
                <a16:creationId xmlns:a16="http://schemas.microsoft.com/office/drawing/2014/main" id="{58265EB5-C710-46C7-8816-3B113860B889}"/>
              </a:ext>
            </a:extLst>
          </p:cNvPr>
          <p:cNvSpPr>
            <a:spLocks noGrp="1"/>
          </p:cNvSpPr>
          <p:nvPr>
            <p:ph type="body" sz="quarter" idx="22" hasCustomPrompt="1"/>
          </p:nvPr>
        </p:nvSpPr>
        <p:spPr>
          <a:xfrm>
            <a:off x="3545285" y="5312140"/>
            <a:ext cx="2299136" cy="602885"/>
          </a:xfrm>
        </p:spPr>
        <p:txBody>
          <a:bodyPr/>
          <a:lstStyle>
            <a:lvl1pPr algn="ctr">
              <a:lnSpc>
                <a:spcPct val="100000"/>
              </a:lnSpc>
              <a:buNone/>
              <a:defRPr sz="1400"/>
            </a:lvl1pPr>
          </a:lstStyle>
          <a:p>
            <a:pPr lvl="0"/>
            <a:r>
              <a:rPr lang="en-US"/>
              <a:t>Title</a:t>
            </a:r>
          </a:p>
        </p:txBody>
      </p:sp>
      <p:sp>
        <p:nvSpPr>
          <p:cNvPr id="16" name="Picture Placeholder 31">
            <a:extLst>
              <a:ext uri="{FF2B5EF4-FFF2-40B4-BE49-F238E27FC236}">
                <a16:creationId xmlns:a16="http://schemas.microsoft.com/office/drawing/2014/main" id="{7B8FE200-2B7E-4E89-90F3-E9F9EC7500F7}"/>
              </a:ext>
            </a:extLst>
          </p:cNvPr>
          <p:cNvSpPr>
            <a:spLocks noGrp="1"/>
          </p:cNvSpPr>
          <p:nvPr>
            <p:ph type="pic" sz="quarter" idx="15"/>
          </p:nvPr>
        </p:nvSpPr>
        <p:spPr>
          <a:xfrm>
            <a:off x="6332191" y="2374487"/>
            <a:ext cx="1899747" cy="1988131"/>
          </a:xfrm>
          <a:custGeom>
            <a:avLst/>
            <a:gdLst>
              <a:gd name="connsiteX0" fmla="*/ 925844 w 1899747"/>
              <a:gd name="connsiteY0" fmla="*/ 1220 h 1988131"/>
              <a:gd name="connsiteX1" fmla="*/ 1484268 w 1899747"/>
              <a:gd name="connsiteY1" fmla="*/ 115729 h 1988131"/>
              <a:gd name="connsiteX2" fmla="*/ 1738310 w 1899747"/>
              <a:gd name="connsiteY2" fmla="*/ 333096 h 1988131"/>
              <a:gd name="connsiteX3" fmla="*/ 1881237 w 1899747"/>
              <a:gd name="connsiteY3" fmla="*/ 670182 h 1988131"/>
              <a:gd name="connsiteX4" fmla="*/ 1877373 w 1899747"/>
              <a:gd name="connsiteY4" fmla="*/ 1096054 h 1988131"/>
              <a:gd name="connsiteX5" fmla="*/ 1721762 w 1899747"/>
              <a:gd name="connsiteY5" fmla="*/ 1503326 h 1988131"/>
              <a:gd name="connsiteX6" fmla="*/ 1445376 w 1899747"/>
              <a:gd name="connsiteY6" fmla="*/ 1817108 h 1988131"/>
              <a:gd name="connsiteX7" fmla="*/ 1085319 w 1899747"/>
              <a:gd name="connsiteY7" fmla="*/ 1980291 h 1988131"/>
              <a:gd name="connsiteX8" fmla="*/ 706086 w 1899747"/>
              <a:gd name="connsiteY8" fmla="*/ 1895617 h 1988131"/>
              <a:gd name="connsiteX9" fmla="*/ 580352 w 1899747"/>
              <a:gd name="connsiteY9" fmla="*/ 1840527 h 1988131"/>
              <a:gd name="connsiteX10" fmla="*/ 9519 w 1899747"/>
              <a:gd name="connsiteY10" fmla="*/ 1207805 h 1988131"/>
              <a:gd name="connsiteX11" fmla="*/ 173770 w 1899747"/>
              <a:gd name="connsiteY11" fmla="*/ 613870 h 1988131"/>
              <a:gd name="connsiteX12" fmla="*/ 214321 w 1899747"/>
              <a:gd name="connsiteY12" fmla="*/ 537679 h 1988131"/>
              <a:gd name="connsiteX13" fmla="*/ 434855 w 1899747"/>
              <a:gd name="connsiteY13" fmla="*/ 184284 h 1988131"/>
              <a:gd name="connsiteX14" fmla="*/ 713770 w 1899747"/>
              <a:gd name="connsiteY14" fmla="*/ 26058 h 1988131"/>
              <a:gd name="connsiteX15" fmla="*/ 925844 w 1899747"/>
              <a:gd name="connsiteY15" fmla="*/ 1220 h 198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9747" h="1988131">
                <a:moveTo>
                  <a:pt x="925844" y="1220"/>
                </a:moveTo>
                <a:cubicBezTo>
                  <a:pt x="1133796" y="-7591"/>
                  <a:pt x="1327023" y="31400"/>
                  <a:pt x="1484268" y="115729"/>
                </a:cubicBezTo>
                <a:cubicBezTo>
                  <a:pt x="1586821" y="170751"/>
                  <a:pt x="1672305" y="243880"/>
                  <a:pt x="1738310" y="333096"/>
                </a:cubicBezTo>
                <a:cubicBezTo>
                  <a:pt x="1808699" y="428301"/>
                  <a:pt x="1856807" y="541689"/>
                  <a:pt x="1881237" y="670182"/>
                </a:cubicBezTo>
                <a:cubicBezTo>
                  <a:pt x="1907142" y="806433"/>
                  <a:pt x="1905859" y="949765"/>
                  <a:pt x="1877373" y="1096054"/>
                </a:cubicBezTo>
                <a:cubicBezTo>
                  <a:pt x="1849730" y="1238488"/>
                  <a:pt x="1795905" y="1379295"/>
                  <a:pt x="1721762" y="1503326"/>
                </a:cubicBezTo>
                <a:cubicBezTo>
                  <a:pt x="1646358" y="1629508"/>
                  <a:pt x="1553338" y="1735098"/>
                  <a:pt x="1445376" y="1817108"/>
                </a:cubicBezTo>
                <a:cubicBezTo>
                  <a:pt x="1335008" y="1900925"/>
                  <a:pt x="1213872" y="1955850"/>
                  <a:pt x="1085319" y="1980291"/>
                </a:cubicBezTo>
                <a:cubicBezTo>
                  <a:pt x="955852" y="2004906"/>
                  <a:pt x="870906" y="1970174"/>
                  <a:pt x="706086" y="1895617"/>
                </a:cubicBezTo>
                <a:cubicBezTo>
                  <a:pt x="666333" y="1877626"/>
                  <a:pt x="625204" y="1859026"/>
                  <a:pt x="580352" y="1840527"/>
                </a:cubicBezTo>
                <a:cubicBezTo>
                  <a:pt x="237669" y="1699150"/>
                  <a:pt x="66957" y="1509914"/>
                  <a:pt x="9519" y="1207805"/>
                </a:cubicBezTo>
                <a:cubicBezTo>
                  <a:pt x="-28179" y="1009531"/>
                  <a:pt x="50093" y="843911"/>
                  <a:pt x="173770" y="613870"/>
                </a:cubicBezTo>
                <a:cubicBezTo>
                  <a:pt x="187589" y="588170"/>
                  <a:pt x="201192" y="562511"/>
                  <a:pt x="214321" y="537679"/>
                </a:cubicBezTo>
                <a:cubicBezTo>
                  <a:pt x="285598" y="403070"/>
                  <a:pt x="352934" y="275945"/>
                  <a:pt x="434855" y="184284"/>
                </a:cubicBezTo>
                <a:cubicBezTo>
                  <a:pt x="513170" y="96656"/>
                  <a:pt x="599180" y="47844"/>
                  <a:pt x="713770" y="26058"/>
                </a:cubicBezTo>
                <a:cubicBezTo>
                  <a:pt x="785572" y="12407"/>
                  <a:pt x="856526" y="4158"/>
                  <a:pt x="925844" y="1220"/>
                </a:cubicBezTo>
                <a:close/>
              </a:path>
            </a:pathLst>
          </a:custGeom>
          <a:solidFill>
            <a:schemeClr val="accent4"/>
          </a:solidFill>
        </p:spPr>
        <p:txBody>
          <a:bodyPr wrap="square">
            <a:noAutofit/>
          </a:bodyPr>
          <a:lstStyle/>
          <a:p>
            <a:endParaRPr lang="en-US"/>
          </a:p>
        </p:txBody>
      </p:sp>
      <p:sp>
        <p:nvSpPr>
          <p:cNvPr id="20" name="Text Placeholder 14">
            <a:extLst>
              <a:ext uri="{FF2B5EF4-FFF2-40B4-BE49-F238E27FC236}">
                <a16:creationId xmlns:a16="http://schemas.microsoft.com/office/drawing/2014/main" id="{01A1C005-8783-4E18-B3C6-599A2CBC7E93}"/>
              </a:ext>
            </a:extLst>
          </p:cNvPr>
          <p:cNvSpPr>
            <a:spLocks noGrp="1"/>
          </p:cNvSpPr>
          <p:nvPr>
            <p:ph type="body" sz="quarter" idx="19" hasCustomPrompt="1"/>
          </p:nvPr>
        </p:nvSpPr>
        <p:spPr>
          <a:xfrm>
            <a:off x="6162558" y="4735308"/>
            <a:ext cx="2299136" cy="557784"/>
          </a:xfrm>
        </p:spPr>
        <p:txBody>
          <a:bodyPr/>
          <a:lstStyle>
            <a:lvl1pPr marL="0" algn="ctr">
              <a:lnSpc>
                <a:spcPts val="1800"/>
              </a:lnSpc>
              <a:spcBef>
                <a:spcPts val="0"/>
              </a:spcBef>
              <a:buNone/>
              <a:defRPr sz="1800" b="1"/>
            </a:lvl1pPr>
          </a:lstStyle>
          <a:p>
            <a:pPr lvl="0"/>
            <a:r>
              <a:rPr lang="en-US"/>
              <a:t>Name</a:t>
            </a:r>
          </a:p>
        </p:txBody>
      </p:sp>
      <p:sp>
        <p:nvSpPr>
          <p:cNvPr id="24" name="Text Placeholder 14">
            <a:extLst>
              <a:ext uri="{FF2B5EF4-FFF2-40B4-BE49-F238E27FC236}">
                <a16:creationId xmlns:a16="http://schemas.microsoft.com/office/drawing/2014/main" id="{BE9A3D5B-EC8F-4A64-BB06-F697506D31D0}"/>
              </a:ext>
            </a:extLst>
          </p:cNvPr>
          <p:cNvSpPr>
            <a:spLocks noGrp="1"/>
          </p:cNvSpPr>
          <p:nvPr>
            <p:ph type="body" sz="quarter" idx="23" hasCustomPrompt="1"/>
          </p:nvPr>
        </p:nvSpPr>
        <p:spPr>
          <a:xfrm>
            <a:off x="6162558" y="5312140"/>
            <a:ext cx="2299136" cy="602885"/>
          </a:xfrm>
        </p:spPr>
        <p:txBody>
          <a:bodyPr/>
          <a:lstStyle>
            <a:lvl1pPr algn="ctr">
              <a:lnSpc>
                <a:spcPct val="100000"/>
              </a:lnSpc>
              <a:buNone/>
              <a:defRPr sz="1400"/>
            </a:lvl1pPr>
          </a:lstStyle>
          <a:p>
            <a:pPr lvl="0"/>
            <a:r>
              <a:rPr lang="en-US"/>
              <a:t>Title</a:t>
            </a:r>
          </a:p>
        </p:txBody>
      </p:sp>
      <p:sp>
        <p:nvSpPr>
          <p:cNvPr id="17" name="Picture Placeholder 34">
            <a:extLst>
              <a:ext uri="{FF2B5EF4-FFF2-40B4-BE49-F238E27FC236}">
                <a16:creationId xmlns:a16="http://schemas.microsoft.com/office/drawing/2014/main" id="{8201F6F8-BF7C-4F3A-8B60-C8D26246300B}"/>
              </a:ext>
            </a:extLst>
          </p:cNvPr>
          <p:cNvSpPr>
            <a:spLocks noGrp="1"/>
          </p:cNvSpPr>
          <p:nvPr>
            <p:ph type="pic" sz="quarter" idx="16"/>
          </p:nvPr>
        </p:nvSpPr>
        <p:spPr>
          <a:xfrm>
            <a:off x="8960878" y="2373917"/>
            <a:ext cx="1952033" cy="1953149"/>
          </a:xfrm>
          <a:custGeom>
            <a:avLst/>
            <a:gdLst>
              <a:gd name="connsiteX0" fmla="*/ 834934 w 1952033"/>
              <a:gd name="connsiteY0" fmla="*/ 0 h 1953149"/>
              <a:gd name="connsiteX1" fmla="*/ 1244777 w 1952033"/>
              <a:gd name="connsiteY1" fmla="*/ 83940 h 1953149"/>
              <a:gd name="connsiteX2" fmla="*/ 1608877 w 1952033"/>
              <a:gd name="connsiteY2" fmla="*/ 314531 h 1953149"/>
              <a:gd name="connsiteX3" fmla="*/ 1860714 w 1952033"/>
              <a:gd name="connsiteY3" fmla="*/ 647036 h 1953149"/>
              <a:gd name="connsiteX4" fmla="*/ 1952033 w 1952033"/>
              <a:gd name="connsiteY4" fmla="*/ 1033999 h 1953149"/>
              <a:gd name="connsiteX5" fmla="*/ 1800896 w 1952033"/>
              <a:gd name="connsiteY5" fmla="*/ 1393310 h 1953149"/>
              <a:gd name="connsiteX6" fmla="*/ 1724743 w 1952033"/>
              <a:gd name="connsiteY6" fmla="*/ 1507357 h 1953149"/>
              <a:gd name="connsiteX7" fmla="*/ 1010156 w 1952033"/>
              <a:gd name="connsiteY7" fmla="*/ 1953149 h 1953149"/>
              <a:gd name="connsiteX8" fmla="*/ 467692 w 1952033"/>
              <a:gd name="connsiteY8" fmla="*/ 1678894 h 1953149"/>
              <a:gd name="connsiteX9" fmla="*/ 401674 w 1952033"/>
              <a:gd name="connsiteY9" fmla="*/ 1624436 h 1953149"/>
              <a:gd name="connsiteX10" fmla="*/ 101413 w 1952033"/>
              <a:gd name="connsiteY10" fmla="*/ 1339743 h 1953149"/>
              <a:gd name="connsiteX11" fmla="*/ 0 w 1952033"/>
              <a:gd name="connsiteY11" fmla="*/ 1033999 h 1953149"/>
              <a:gd name="connsiteX12" fmla="*/ 227668 w 1952033"/>
              <a:gd name="connsiteY12" fmla="*/ 288483 h 1953149"/>
              <a:gd name="connsiteX13" fmla="*/ 483777 w 1952033"/>
              <a:gd name="connsiteY13" fmla="*/ 78009 h 1953149"/>
              <a:gd name="connsiteX14" fmla="*/ 834934 w 1952033"/>
              <a:gd name="connsiteY14" fmla="*/ 0 h 1953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2033" h="1953149">
                <a:moveTo>
                  <a:pt x="834934" y="0"/>
                </a:moveTo>
                <a:cubicBezTo>
                  <a:pt x="971031" y="0"/>
                  <a:pt x="1108972" y="28233"/>
                  <a:pt x="1244777" y="83940"/>
                </a:cubicBezTo>
                <a:cubicBezTo>
                  <a:pt x="1377021" y="138088"/>
                  <a:pt x="1502898" y="217834"/>
                  <a:pt x="1608877" y="314531"/>
                </a:cubicBezTo>
                <a:cubicBezTo>
                  <a:pt x="1716700" y="412878"/>
                  <a:pt x="1801441" y="524782"/>
                  <a:pt x="1860714" y="647036"/>
                </a:cubicBezTo>
                <a:cubicBezTo>
                  <a:pt x="1921287" y="772009"/>
                  <a:pt x="1952033" y="902202"/>
                  <a:pt x="1952033" y="1033999"/>
                </a:cubicBezTo>
                <a:cubicBezTo>
                  <a:pt x="1952033" y="1166735"/>
                  <a:pt x="1902980" y="1244252"/>
                  <a:pt x="1800896" y="1393310"/>
                </a:cubicBezTo>
                <a:cubicBezTo>
                  <a:pt x="1776266" y="1429260"/>
                  <a:pt x="1750797" y="1466457"/>
                  <a:pt x="1724743" y="1507357"/>
                </a:cubicBezTo>
                <a:cubicBezTo>
                  <a:pt x="1525643" y="1819835"/>
                  <a:pt x="1311925" y="1953149"/>
                  <a:pt x="1010156" y="1953149"/>
                </a:cubicBezTo>
                <a:cubicBezTo>
                  <a:pt x="812105" y="1953149"/>
                  <a:pt x="666791" y="1844544"/>
                  <a:pt x="467692" y="1678894"/>
                </a:cubicBezTo>
                <a:cubicBezTo>
                  <a:pt x="445449" y="1660385"/>
                  <a:pt x="423206" y="1642098"/>
                  <a:pt x="401674" y="1624436"/>
                </a:cubicBezTo>
                <a:cubicBezTo>
                  <a:pt x="284972" y="1528587"/>
                  <a:pt x="174762" y="1438046"/>
                  <a:pt x="101413" y="1339743"/>
                </a:cubicBezTo>
                <a:cubicBezTo>
                  <a:pt x="31291" y="1245768"/>
                  <a:pt x="0" y="1151481"/>
                  <a:pt x="0" y="1033999"/>
                </a:cubicBezTo>
                <a:cubicBezTo>
                  <a:pt x="0" y="739540"/>
                  <a:pt x="80846" y="474784"/>
                  <a:pt x="227668" y="288483"/>
                </a:cubicBezTo>
                <a:cubicBezTo>
                  <a:pt x="299507" y="197362"/>
                  <a:pt x="385673" y="126535"/>
                  <a:pt x="483777" y="78009"/>
                </a:cubicBezTo>
                <a:cubicBezTo>
                  <a:pt x="588458" y="26271"/>
                  <a:pt x="706585" y="0"/>
                  <a:pt x="834934" y="0"/>
                </a:cubicBezTo>
                <a:close/>
              </a:path>
            </a:pathLst>
          </a:custGeom>
          <a:solidFill>
            <a:schemeClr val="accent4"/>
          </a:solidFill>
        </p:spPr>
        <p:txBody>
          <a:bodyPr wrap="square">
            <a:noAutofit/>
          </a:bodyPr>
          <a:lstStyle/>
          <a:p>
            <a:endParaRPr lang="en-US"/>
          </a:p>
        </p:txBody>
      </p:sp>
      <p:sp>
        <p:nvSpPr>
          <p:cNvPr id="21" name="Text Placeholder 14">
            <a:extLst>
              <a:ext uri="{FF2B5EF4-FFF2-40B4-BE49-F238E27FC236}">
                <a16:creationId xmlns:a16="http://schemas.microsoft.com/office/drawing/2014/main" id="{DC4743B1-EFFF-41A0-9B71-BA682DEA6BEA}"/>
              </a:ext>
            </a:extLst>
          </p:cNvPr>
          <p:cNvSpPr>
            <a:spLocks noGrp="1"/>
          </p:cNvSpPr>
          <p:nvPr>
            <p:ph type="body" sz="quarter" idx="20" hasCustomPrompt="1"/>
          </p:nvPr>
        </p:nvSpPr>
        <p:spPr>
          <a:xfrm>
            <a:off x="8845983" y="4735308"/>
            <a:ext cx="2299136" cy="557784"/>
          </a:xfrm>
        </p:spPr>
        <p:txBody>
          <a:bodyPr/>
          <a:lstStyle>
            <a:lvl1pPr marL="0" algn="ctr">
              <a:lnSpc>
                <a:spcPts val="1800"/>
              </a:lnSpc>
              <a:spcBef>
                <a:spcPts val="0"/>
              </a:spcBef>
              <a:buNone/>
              <a:defRPr sz="1800" b="1"/>
            </a:lvl1pPr>
          </a:lstStyle>
          <a:p>
            <a:pPr lvl="0"/>
            <a:r>
              <a:rPr lang="en-US"/>
              <a:t>Name</a:t>
            </a:r>
          </a:p>
        </p:txBody>
      </p:sp>
      <p:sp>
        <p:nvSpPr>
          <p:cNvPr id="25" name="Text Placeholder 14">
            <a:extLst>
              <a:ext uri="{FF2B5EF4-FFF2-40B4-BE49-F238E27FC236}">
                <a16:creationId xmlns:a16="http://schemas.microsoft.com/office/drawing/2014/main" id="{F3E67B36-FF15-486B-A34D-9EC0A6AD2462}"/>
              </a:ext>
            </a:extLst>
          </p:cNvPr>
          <p:cNvSpPr>
            <a:spLocks noGrp="1"/>
          </p:cNvSpPr>
          <p:nvPr>
            <p:ph type="body" sz="quarter" idx="24" hasCustomPrompt="1"/>
          </p:nvPr>
        </p:nvSpPr>
        <p:spPr>
          <a:xfrm>
            <a:off x="8845983" y="5312140"/>
            <a:ext cx="2299136" cy="602885"/>
          </a:xfrm>
        </p:spPr>
        <p:txBody>
          <a:bodyPr/>
          <a:lstStyle>
            <a:lvl1pPr algn="ctr">
              <a:lnSpc>
                <a:spcPct val="100000"/>
              </a:lnSpc>
              <a:buNone/>
              <a:defRPr sz="1400"/>
            </a:lvl1pPr>
          </a:lstStyle>
          <a:p>
            <a:pPr lvl="0"/>
            <a:r>
              <a:rPr lang="en-US"/>
              <a:t>Title</a:t>
            </a:r>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r>
              <a:rPr lang="en-US"/>
              <a:t>Group 7</a:t>
            </a:r>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039061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Content 2 column(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E26BF394-8F02-4083-8064-D0F92E5F70EC}" type="datetime1">
              <a:rPr lang="en-US" smtClean="0"/>
              <a:t>12/5/2023</a:t>
            </a:fld>
            <a:endParaRPr lang="en-US"/>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lvl1pPr marL="283464" indent="-283464">
              <a:spcBef>
                <a:spcPts val="1000"/>
              </a:spcBef>
              <a:buFont typeface="Arial" panose="020B0604020202020204" pitchFamily="34" charset="0"/>
              <a:buChar char="•"/>
              <a:defRPr sz="1600"/>
            </a:lvl1pPr>
            <a:lvl2pPr marL="283464" indent="-283464">
              <a:spcBef>
                <a:spcPts val="1000"/>
              </a:spcBef>
              <a:buFont typeface="Arial" panose="020B0604020202020204" pitchFamily="34" charset="0"/>
              <a:buChar char="•"/>
              <a:defRPr/>
            </a:lvl2pPr>
            <a:lvl3pPr marL="283464" indent="-283464">
              <a:spcBef>
                <a:spcPts val="1000"/>
              </a:spcBef>
              <a:buFont typeface="Arial" panose="020B0604020202020204" pitchFamily="34" charset="0"/>
              <a:buChar char="•"/>
              <a:defRPr/>
            </a:lvl3pPr>
            <a:lvl4pPr marL="283464" indent="-283464">
              <a:spcBef>
                <a:spcPts val="1000"/>
              </a:spcBef>
              <a:buFont typeface="Arial" panose="020B0604020202020204" pitchFamily="34" charset="0"/>
              <a:buChar char="•"/>
              <a:defRPr/>
            </a:lvl4pPr>
            <a:lvl5pPr marL="283464" indent="-283464">
              <a:spcBef>
                <a:spcPts val="1000"/>
              </a:spcBef>
              <a:buFont typeface="Arial" panose="020B0604020202020204" pitchFamily="34" charset="0"/>
              <a:buChar char="•"/>
              <a:defRPr/>
            </a:lvl5pPr>
          </a:lstStyle>
          <a:p>
            <a:pPr lvl="0"/>
            <a:r>
              <a:rPr lang="en-US"/>
              <a:t>Click to edit Master text styles</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lvl1pPr marL="283464" indent="-283464">
              <a:spcBef>
                <a:spcPts val="1000"/>
              </a:spcBef>
              <a:buFont typeface="Arial" panose="020B0604020202020204" pitchFamily="34" charset="0"/>
              <a:buChar char="•"/>
              <a:defRPr sz="1600"/>
            </a:lvl1pPr>
            <a:lvl2pPr marL="283464" indent="-283464">
              <a:spcBef>
                <a:spcPts val="1000"/>
              </a:spcBef>
              <a:buFont typeface="Arial" panose="020B0604020202020204" pitchFamily="34" charset="0"/>
              <a:buChar char="•"/>
              <a:defRPr sz="1600"/>
            </a:lvl2pPr>
            <a:lvl3pPr marL="283464" indent="-283464">
              <a:spcBef>
                <a:spcPts val="1000"/>
              </a:spcBef>
              <a:buFont typeface="Arial" panose="020B0604020202020204" pitchFamily="34" charset="0"/>
              <a:buChar char="•"/>
              <a:defRPr/>
            </a:lvl3pPr>
            <a:lvl4pPr marL="283464" indent="-283464">
              <a:spcBef>
                <a:spcPts val="1000"/>
              </a:spcBef>
              <a:buFont typeface="Arial" panose="020B0604020202020204" pitchFamily="34" charset="0"/>
              <a:buChar char="•"/>
              <a:defRPr/>
            </a:lvl4pPr>
            <a:lvl5pPr marL="283464" indent="-283464">
              <a:spcBef>
                <a:spcPts val="1000"/>
              </a:spcBef>
              <a:buFont typeface="Arial" panose="020B0604020202020204" pitchFamily="34" charset="0"/>
              <a:buChar char="•"/>
              <a:defRPr/>
            </a:lvl5pPr>
          </a:lstStyle>
          <a:p>
            <a:pPr lvl="0"/>
            <a:r>
              <a:rPr lang="en-US"/>
              <a:t>Click to edit Master text styles</a:t>
            </a:r>
          </a:p>
          <a:p>
            <a:pPr lvl="1"/>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r>
              <a:rPr lang="en-US"/>
              <a:t>Group 7</a:t>
            </a:r>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grpSp>
        <p:nvGrpSpPr>
          <p:cNvPr id="15" name="Group 14">
            <a:extLst>
              <a:ext uri="{FF2B5EF4-FFF2-40B4-BE49-F238E27FC236}">
                <a16:creationId xmlns:a16="http://schemas.microsoft.com/office/drawing/2014/main" id="{CFAFFB3B-DDD9-4451-A445-1716F21B5B26}"/>
              </a:ext>
              <a:ext uri="{C183D7F6-B498-43B3-948B-1728B52AA6E4}">
                <adec:decorative xmlns:adec="http://schemas.microsoft.com/office/drawing/2017/decorative" val="1"/>
              </a:ext>
            </a:extLst>
          </p:cNvPr>
          <p:cNvGrpSpPr/>
          <p:nvPr userDrawn="1"/>
        </p:nvGrpSpPr>
        <p:grpSpPr>
          <a:xfrm>
            <a:off x="5872835" y="0"/>
            <a:ext cx="4154519" cy="1314451"/>
            <a:chOff x="5872835" y="0"/>
            <a:chExt cx="4154519" cy="1314451"/>
          </a:xfrm>
        </p:grpSpPr>
        <p:sp>
          <p:nvSpPr>
            <p:cNvPr id="16" name="Freeform: Shape 15">
              <a:extLst>
                <a:ext uri="{FF2B5EF4-FFF2-40B4-BE49-F238E27FC236}">
                  <a16:creationId xmlns:a16="http://schemas.microsoft.com/office/drawing/2014/main" id="{D5B9FEA5-95BE-43A3-A0DC-93B8477BC66D}"/>
                </a:ext>
                <a:ext uri="{C183D7F6-B498-43B3-948B-1728B52AA6E4}">
                  <adec:decorative xmlns:adec="http://schemas.microsoft.com/office/drawing/2017/decorative" val="1"/>
                </a:ext>
              </a:extLst>
            </p:cNvPr>
            <p:cNvSpPr/>
            <p:nvPr/>
          </p:nvSpPr>
          <p:spPr>
            <a:xfrm rot="10800000">
              <a:off x="5872835" y="0"/>
              <a:ext cx="3991773" cy="1314450"/>
            </a:xfrm>
            <a:custGeom>
              <a:avLst/>
              <a:gdLst>
                <a:gd name="connsiteX0" fmla="*/ 3174283 w 5796193"/>
                <a:gd name="connsiteY0" fmla="*/ 18 h 1908627"/>
                <a:gd name="connsiteX1" fmla="*/ 5218462 w 5796193"/>
                <a:gd name="connsiteY1" fmla="*/ 1459807 h 1908627"/>
                <a:gd name="connsiteX2" fmla="*/ 5309125 w 5796193"/>
                <a:gd name="connsiteY2" fmla="*/ 1537598 h 1908627"/>
                <a:gd name="connsiteX3" fmla="*/ 5693890 w 5796193"/>
                <a:gd name="connsiteY3" fmla="*/ 1830997 h 1908627"/>
                <a:gd name="connsiteX4" fmla="*/ 5796193 w 5796193"/>
                <a:gd name="connsiteY4" fmla="*/ 1908627 h 1908627"/>
                <a:gd name="connsiteX5" fmla="*/ 0 w 5796193"/>
                <a:gd name="connsiteY5" fmla="*/ 1908627 h 1908627"/>
                <a:gd name="connsiteX6" fmla="*/ 36796 w 5796193"/>
                <a:gd name="connsiteY6" fmla="*/ 1862978 h 1908627"/>
                <a:gd name="connsiteX7" fmla="*/ 930039 w 5796193"/>
                <a:gd name="connsiteY7" fmla="*/ 1021399 h 1908627"/>
                <a:gd name="connsiteX8" fmla="*/ 3174283 w 5796193"/>
                <a:gd name="connsiteY8" fmla="*/ 18 h 190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6193" h="1908627">
                  <a:moveTo>
                    <a:pt x="3174283" y="18"/>
                  </a:moveTo>
                  <a:cubicBezTo>
                    <a:pt x="3946119" y="-4705"/>
                    <a:pt x="4675803" y="959667"/>
                    <a:pt x="5218462" y="1459807"/>
                  </a:cubicBezTo>
                  <a:cubicBezTo>
                    <a:pt x="5237529" y="1477442"/>
                    <a:pt x="5268648" y="1503898"/>
                    <a:pt x="5309125" y="1537598"/>
                  </a:cubicBezTo>
                  <a:cubicBezTo>
                    <a:pt x="5427311" y="1636255"/>
                    <a:pt x="5560174" y="1732098"/>
                    <a:pt x="5693890" y="1830997"/>
                  </a:cubicBezTo>
                  <a:lnTo>
                    <a:pt x="5796193" y="1908627"/>
                  </a:lnTo>
                  <a:lnTo>
                    <a:pt x="0" y="1908627"/>
                  </a:lnTo>
                  <a:lnTo>
                    <a:pt x="36796" y="1862978"/>
                  </a:lnTo>
                  <a:cubicBezTo>
                    <a:pt x="326152" y="1521692"/>
                    <a:pt x="689989" y="1221705"/>
                    <a:pt x="930039" y="1021399"/>
                  </a:cubicBezTo>
                  <a:cubicBezTo>
                    <a:pt x="1540951" y="511494"/>
                    <a:pt x="2324829" y="5378"/>
                    <a:pt x="3174283" y="1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79F2365-436D-4300-8A80-42A44D63E9C0}"/>
                </a:ext>
                <a:ext uri="{C183D7F6-B498-43B3-948B-1728B52AA6E4}">
                  <adec:decorative xmlns:adec="http://schemas.microsoft.com/office/drawing/2017/decorative" val="1"/>
                </a:ext>
              </a:extLst>
            </p:cNvPr>
            <p:cNvSpPr/>
            <p:nvPr/>
          </p:nvSpPr>
          <p:spPr>
            <a:xfrm>
              <a:off x="6660515" y="0"/>
              <a:ext cx="3366839" cy="1314451"/>
            </a:xfrm>
            <a:custGeom>
              <a:avLst/>
              <a:gdLst>
                <a:gd name="connsiteX0" fmla="*/ 0 w 4200872"/>
                <a:gd name="connsiteY0" fmla="*/ 0 h 1514020"/>
                <a:gd name="connsiteX1" fmla="*/ 4200872 w 4200872"/>
                <a:gd name="connsiteY1" fmla="*/ 0 h 1514020"/>
                <a:gd name="connsiteX2" fmla="*/ 4142607 w 4200872"/>
                <a:gd name="connsiteY2" fmla="*/ 38563 h 1514020"/>
                <a:gd name="connsiteX3" fmla="*/ 3008795 w 4200872"/>
                <a:gd name="connsiteY3" fmla="*/ 1083181 h 1514020"/>
                <a:gd name="connsiteX4" fmla="*/ 709479 w 4200872"/>
                <a:gd name="connsiteY4" fmla="*/ 810018 h 1514020"/>
                <a:gd name="connsiteX5" fmla="*/ 214372 w 4200872"/>
                <a:gd name="connsiteY5" fmla="*/ 268967 h 1514020"/>
                <a:gd name="connsiteX0" fmla="*/ 4111158 w 4111158"/>
                <a:gd name="connsiteY0" fmla="*/ 0 h 1514020"/>
                <a:gd name="connsiteX1" fmla="*/ 4052893 w 4111158"/>
                <a:gd name="connsiteY1" fmla="*/ 38563 h 1514020"/>
                <a:gd name="connsiteX2" fmla="*/ 2919081 w 4111158"/>
                <a:gd name="connsiteY2" fmla="*/ 1083181 h 1514020"/>
                <a:gd name="connsiteX3" fmla="*/ 619765 w 4111158"/>
                <a:gd name="connsiteY3" fmla="*/ 810018 h 1514020"/>
                <a:gd name="connsiteX4" fmla="*/ 124658 w 4111158"/>
                <a:gd name="connsiteY4" fmla="*/ 268967 h 1514020"/>
                <a:gd name="connsiteX5" fmla="*/ 0 w 4111158"/>
                <a:gd name="connsiteY5" fmla="*/ 83899 h 1514020"/>
                <a:gd name="connsiteX0" fmla="*/ 4146758 w 4146758"/>
                <a:gd name="connsiteY0" fmla="*/ 0 h 1514020"/>
                <a:gd name="connsiteX1" fmla="*/ 4088493 w 4146758"/>
                <a:gd name="connsiteY1" fmla="*/ 38563 h 1514020"/>
                <a:gd name="connsiteX2" fmla="*/ 2954681 w 4146758"/>
                <a:gd name="connsiteY2" fmla="*/ 1083181 h 1514020"/>
                <a:gd name="connsiteX3" fmla="*/ 655365 w 4146758"/>
                <a:gd name="connsiteY3" fmla="*/ 810018 h 1514020"/>
                <a:gd name="connsiteX4" fmla="*/ 160258 w 4146758"/>
                <a:gd name="connsiteY4" fmla="*/ 268967 h 1514020"/>
                <a:gd name="connsiteX5" fmla="*/ 0 w 4146758"/>
                <a:gd name="connsiteY5" fmla="*/ 10654 h 151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6758" h="1514020">
                  <a:moveTo>
                    <a:pt x="4146758" y="0"/>
                  </a:moveTo>
                  <a:lnTo>
                    <a:pt x="4088493" y="38563"/>
                  </a:lnTo>
                  <a:cubicBezTo>
                    <a:pt x="3683117" y="337805"/>
                    <a:pt x="3339000" y="765216"/>
                    <a:pt x="2954681" y="1083181"/>
                  </a:cubicBezTo>
                  <a:cubicBezTo>
                    <a:pt x="2434478" y="1512793"/>
                    <a:pt x="1773669" y="1891699"/>
                    <a:pt x="655365" y="810018"/>
                  </a:cubicBezTo>
                  <a:cubicBezTo>
                    <a:pt x="490981" y="651095"/>
                    <a:pt x="325676" y="468539"/>
                    <a:pt x="160258" y="268967"/>
                  </a:cubicBezTo>
                  <a:cubicBezTo>
                    <a:pt x="88801" y="179311"/>
                    <a:pt x="0" y="10654"/>
                    <a:pt x="0" y="10654"/>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Tree>
    <p:extLst>
      <p:ext uri="{BB962C8B-B14F-4D97-AF65-F5344CB8AC3E}">
        <p14:creationId xmlns:p14="http://schemas.microsoft.com/office/powerpoint/2010/main" val="3933876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203B704-015A-403C-A5A1-762756C468F0}"/>
              </a:ext>
            </a:extLst>
          </p:cNvPr>
          <p:cNvSpPr>
            <a:spLocks noGrp="1"/>
          </p:cNvSpPr>
          <p:nvPr>
            <p:ph type="pic" sz="quarter" idx="15"/>
          </p:nvPr>
        </p:nvSpPr>
        <p:spPr>
          <a:xfrm>
            <a:off x="6107467" y="0"/>
            <a:ext cx="5820494" cy="2302951"/>
          </a:xfrm>
          <a:custGeom>
            <a:avLst/>
            <a:gdLst>
              <a:gd name="connsiteX0" fmla="*/ 331087 w 5820494"/>
              <a:gd name="connsiteY0" fmla="*/ 0 h 2302951"/>
              <a:gd name="connsiteX1" fmla="*/ 5820494 w 5820494"/>
              <a:gd name="connsiteY1" fmla="*/ 0 h 2302951"/>
              <a:gd name="connsiteX2" fmla="*/ 5709900 w 5820494"/>
              <a:gd name="connsiteY2" fmla="*/ 213766 h 2302951"/>
              <a:gd name="connsiteX3" fmla="*/ 4932484 w 5820494"/>
              <a:gd name="connsiteY3" fmla="*/ 1340037 h 2302951"/>
              <a:gd name="connsiteX4" fmla="*/ 3361811 w 5820494"/>
              <a:gd name="connsiteY4" fmla="*/ 2268288 h 2302951"/>
              <a:gd name="connsiteX5" fmla="*/ 286590 w 5820494"/>
              <a:gd name="connsiteY5" fmla="*/ 1322722 h 2302951"/>
              <a:gd name="connsiteX6" fmla="*/ 251826 w 5820494"/>
              <a:gd name="connsiteY6" fmla="*/ 87954 h 230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20494" h="2302951">
                <a:moveTo>
                  <a:pt x="331087" y="0"/>
                </a:moveTo>
                <a:lnTo>
                  <a:pt x="5820494" y="0"/>
                </a:lnTo>
                <a:lnTo>
                  <a:pt x="5709900" y="213766"/>
                </a:lnTo>
                <a:cubicBezTo>
                  <a:pt x="5432869" y="711271"/>
                  <a:pt x="5095500" y="1152643"/>
                  <a:pt x="4932484" y="1340037"/>
                </a:cubicBezTo>
                <a:cubicBezTo>
                  <a:pt x="4535940" y="1795562"/>
                  <a:pt x="3997053" y="2167493"/>
                  <a:pt x="3361811" y="2268288"/>
                </a:cubicBezTo>
                <a:cubicBezTo>
                  <a:pt x="2395334" y="2421964"/>
                  <a:pt x="953447" y="2057186"/>
                  <a:pt x="286590" y="1322722"/>
                </a:cubicBezTo>
                <a:cubicBezTo>
                  <a:pt x="-136161" y="857205"/>
                  <a:pt x="-42091" y="443733"/>
                  <a:pt x="251826" y="87954"/>
                </a:cubicBezTo>
                <a:close/>
              </a:path>
            </a:pathLst>
          </a:custGeom>
          <a:solidFill>
            <a:schemeClr val="accent3"/>
          </a:solidFill>
        </p:spPr>
        <p:txBody>
          <a:bodyPr wrap="square">
            <a:noAutofit/>
          </a:bodyPr>
          <a:lstStyle/>
          <a:p>
            <a:endParaRPr lang="en-US"/>
          </a:p>
        </p:txBody>
      </p:sp>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D58EFF04-6948-42D4-A3C5-DAC936C8BA1E}" type="datetime1">
              <a:rPr lang="en-US" smtClean="0"/>
              <a:t>12/5/2023</a:t>
            </a:fld>
            <a:endParaRPr lang="en-US"/>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3200400"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7999"/>
            <a:ext cx="3200400" cy="3048000"/>
          </a:xfrm>
        </p:spPr>
        <p:txBody>
          <a:bodyPr/>
          <a:lstStyle>
            <a:lvl1pPr marL="283464" indent="-283464">
              <a:spcBef>
                <a:spcPts val="1000"/>
              </a:spcBef>
              <a:buFont typeface="Arial" panose="020B0604020202020204" pitchFamily="34" charset="0"/>
              <a:buChar char="•"/>
              <a:defRPr sz="1400"/>
            </a:lvl1pPr>
            <a:lvl2pPr marL="283464" indent="-283464">
              <a:spcBef>
                <a:spcPts val="1000"/>
              </a:spcBef>
              <a:buFont typeface="Arial" panose="020B0604020202020204" pitchFamily="34" charset="0"/>
              <a:buChar char="•"/>
              <a:defRPr sz="1400"/>
            </a:lvl2pPr>
            <a:lvl3pPr marL="283464" indent="-283464">
              <a:spcBef>
                <a:spcPts val="1000"/>
              </a:spcBef>
              <a:buFont typeface="Arial" panose="020B0604020202020204" pitchFamily="34" charset="0"/>
              <a:buChar char="•"/>
              <a:defRPr sz="1400"/>
            </a:lvl3pPr>
            <a:lvl4pPr marL="283464" indent="-283464">
              <a:spcBef>
                <a:spcPts val="1000"/>
              </a:spcBef>
              <a:buFont typeface="Arial" panose="020B0604020202020204" pitchFamily="34" charset="0"/>
              <a:buChar char="•"/>
              <a:defRPr sz="1400"/>
            </a:lvl4pPr>
            <a:lvl5pPr marL="283464" indent="-283464">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4495800" y="2285999"/>
            <a:ext cx="3200400"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4495800" y="3047999"/>
            <a:ext cx="3200400" cy="3048000"/>
          </a:xfrm>
        </p:spPr>
        <p:txBody>
          <a:bodyPr/>
          <a:lstStyle>
            <a:lvl1pPr marL="283464" indent="-283464">
              <a:spcBef>
                <a:spcPts val="1000"/>
              </a:spcBef>
              <a:buFont typeface="Arial" panose="020B0604020202020204" pitchFamily="34" charset="0"/>
              <a:buChar char="•"/>
              <a:defRPr sz="1400"/>
            </a:lvl1pPr>
            <a:lvl2pPr marL="283464" indent="-283464">
              <a:spcBef>
                <a:spcPts val="1000"/>
              </a:spcBef>
              <a:buFont typeface="Arial" panose="020B0604020202020204" pitchFamily="34" charset="0"/>
              <a:buChar char="•"/>
              <a:defRPr sz="1400"/>
            </a:lvl2pPr>
            <a:lvl3pPr marL="283464" indent="-283464">
              <a:spcBef>
                <a:spcPts val="1000"/>
              </a:spcBef>
              <a:buFont typeface="Arial" panose="020B0604020202020204" pitchFamily="34" charset="0"/>
              <a:buChar char="•"/>
              <a:defRPr sz="1400"/>
            </a:lvl3pPr>
            <a:lvl4pPr marL="283464" indent="-283464">
              <a:spcBef>
                <a:spcPts val="1000"/>
              </a:spcBef>
              <a:buFont typeface="Arial" panose="020B0604020202020204" pitchFamily="34" charset="0"/>
              <a:buChar char="•"/>
              <a:defRPr sz="1400"/>
            </a:lvl4pPr>
            <a:lvl5pPr marL="283464" indent="-283464">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4EB2F7F-9194-43CA-B2EE-6C327D14A4F7}"/>
              </a:ext>
            </a:extLst>
          </p:cNvPr>
          <p:cNvSpPr>
            <a:spLocks noGrp="1"/>
          </p:cNvSpPr>
          <p:nvPr>
            <p:ph type="body" sz="quarter" idx="13"/>
          </p:nvPr>
        </p:nvSpPr>
        <p:spPr>
          <a:xfrm>
            <a:off x="8229600" y="2286001"/>
            <a:ext cx="3200400"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FFB1243F-4E49-476D-B798-341DC014DEDF}"/>
              </a:ext>
            </a:extLst>
          </p:cNvPr>
          <p:cNvSpPr>
            <a:spLocks noGrp="1"/>
          </p:cNvSpPr>
          <p:nvPr>
            <p:ph sz="quarter" idx="14"/>
          </p:nvPr>
        </p:nvSpPr>
        <p:spPr>
          <a:xfrm>
            <a:off x="8229600" y="3047999"/>
            <a:ext cx="3200400" cy="3048000"/>
          </a:xfrm>
        </p:spPr>
        <p:txBody>
          <a:bodyPr/>
          <a:lstStyle>
            <a:lvl1pPr marL="283464" indent="-283464">
              <a:spcBef>
                <a:spcPts val="1000"/>
              </a:spcBef>
              <a:buFont typeface="Arial" panose="020B0604020202020204" pitchFamily="34" charset="0"/>
              <a:buChar char="•"/>
              <a:defRPr sz="1400"/>
            </a:lvl1pPr>
            <a:lvl2pPr marL="283464" indent="-283464">
              <a:spcBef>
                <a:spcPts val="1000"/>
              </a:spcBef>
              <a:buFont typeface="Arial" panose="020B0604020202020204" pitchFamily="34" charset="0"/>
              <a:buChar char="•"/>
              <a:defRPr sz="1400"/>
            </a:lvl2pPr>
            <a:lvl3pPr marL="283464" indent="-283464">
              <a:spcBef>
                <a:spcPts val="1000"/>
              </a:spcBef>
              <a:buFont typeface="Arial" panose="020B0604020202020204" pitchFamily="34" charset="0"/>
              <a:buChar char="•"/>
              <a:defRPr sz="1400"/>
            </a:lvl3pPr>
            <a:lvl4pPr marL="283464" indent="-283464">
              <a:spcBef>
                <a:spcPts val="1000"/>
              </a:spcBef>
              <a:buFont typeface="Arial" panose="020B0604020202020204" pitchFamily="34" charset="0"/>
              <a:buChar char="•"/>
              <a:defRPr sz="1400"/>
            </a:lvl4pPr>
            <a:lvl5pPr marL="283464" indent="-283464">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r>
              <a:rPr lang="en-US"/>
              <a:t>Group 7</a:t>
            </a:r>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65754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1A05C0EF-7771-4B34-8626-E41EBE207F11}" type="datetime1">
              <a:rPr lang="en-US" smtClean="0"/>
              <a:t>12/5/2023</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r>
              <a:rPr lang="en-US"/>
              <a:t>Group 7</a:t>
            </a:r>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985455389"/>
      </p:ext>
    </p:extLst>
  </p:cSld>
  <p:clrMap bg1="dk1" tx1="lt1" bg2="dk2" tx2="lt2" accent1="accent1" accent2="accent2" accent3="accent3" accent4="accent4" accent5="accent5" accent6="accent6" hlink="hlink" folHlink="folHlink"/>
  <p:sldLayoutIdLst>
    <p:sldLayoutId id="2147483660" r:id="rId1"/>
    <p:sldLayoutId id="2147483672" r:id="rId2"/>
    <p:sldLayoutId id="2147483662" r:id="rId3"/>
    <p:sldLayoutId id="2147483667" r:id="rId4"/>
    <p:sldLayoutId id="2147483650" r:id="rId5"/>
    <p:sldLayoutId id="2147483655" r:id="rId6"/>
    <p:sldLayoutId id="2147483670" r:id="rId7"/>
    <p:sldLayoutId id="2147483653" r:id="rId8"/>
    <p:sldLayoutId id="2147483671" r:id="rId9"/>
    <p:sldLayoutId id="2147483666" r:id="rId10"/>
    <p:sldLayoutId id="2147483663" r:id="rId11"/>
    <p:sldLayoutId id="2147483651" r:id="rId12"/>
    <p:sldLayoutId id="2147483649" r:id="rId13"/>
    <p:sldLayoutId id="2147483652" r:id="rId14"/>
    <p:sldLayoutId id="2147483654" r:id="rId15"/>
    <p:sldLayoutId id="2147483669" r:id="rId16"/>
    <p:sldLayoutId id="2147483656" r:id="rId17"/>
    <p:sldLayoutId id="2147483657" r:id="rId18"/>
    <p:sldLayoutId id="2147483658" r:id="rId1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480">
          <p15:clr>
            <a:srgbClr val="F26B43"/>
          </p15:clr>
        </p15:guide>
        <p15:guide id="3" pos="960">
          <p15:clr>
            <a:srgbClr val="F26B43"/>
          </p15:clr>
        </p15:guide>
        <p15:guide id="4" pos="1440">
          <p15:clr>
            <a:srgbClr val="F26B43"/>
          </p15:clr>
        </p15:guide>
        <p15:guide id="5" pos="1920">
          <p15:clr>
            <a:srgbClr val="F26B43"/>
          </p15:clr>
        </p15:guide>
        <p15:guide id="6" pos="2400">
          <p15:clr>
            <a:srgbClr val="F26B43"/>
          </p15:clr>
        </p15:guide>
        <p15:guide id="7" pos="2880">
          <p15:clr>
            <a:srgbClr val="F26B43"/>
          </p15:clr>
        </p15:guide>
        <p15:guide id="8" pos="3360">
          <p15:clr>
            <a:srgbClr val="F26B43"/>
          </p15:clr>
        </p15:guide>
        <p15:guide id="9" pos="3840">
          <p15:clr>
            <a:srgbClr val="F26B43"/>
          </p15:clr>
        </p15:guide>
        <p15:guide id="10" pos="4320">
          <p15:clr>
            <a:srgbClr val="F26B43"/>
          </p15:clr>
        </p15:guide>
        <p15:guide id="11" pos="4800">
          <p15:clr>
            <a:srgbClr val="F26B43"/>
          </p15:clr>
        </p15:guide>
        <p15:guide id="12" pos="5280">
          <p15:clr>
            <a:srgbClr val="F26B43"/>
          </p15:clr>
        </p15:guide>
        <p15:guide id="13" pos="5760">
          <p15:clr>
            <a:srgbClr val="F26B43"/>
          </p15:clr>
        </p15:guide>
        <p15:guide id="14" pos="6240">
          <p15:clr>
            <a:srgbClr val="F26B43"/>
          </p15:clr>
        </p15:guide>
        <p15:guide id="15" pos="6720">
          <p15:clr>
            <a:srgbClr val="F26B43"/>
          </p15:clr>
        </p15:guide>
        <p15:guide id="16" pos="7200">
          <p15:clr>
            <a:srgbClr val="F26B43"/>
          </p15:clr>
        </p15:guide>
        <p15:guide id="17" pos="7680">
          <p15:clr>
            <a:srgbClr val="F26B43"/>
          </p15:clr>
        </p15:guide>
        <p15:guide id="18" orient="horz">
          <p15:clr>
            <a:srgbClr val="F26B43"/>
          </p15:clr>
        </p15:guide>
        <p15:guide id="19" orient="horz" pos="480">
          <p15:clr>
            <a:srgbClr val="F26B43"/>
          </p15:clr>
        </p15:guide>
        <p15:guide id="20" orient="horz" pos="960">
          <p15:clr>
            <a:srgbClr val="F26B43"/>
          </p15:clr>
        </p15:guide>
        <p15:guide id="21" orient="horz" pos="1440">
          <p15:clr>
            <a:srgbClr val="F26B43"/>
          </p15:clr>
        </p15:guide>
        <p15:guide id="22" orient="horz" pos="1920">
          <p15:clr>
            <a:srgbClr val="F26B43"/>
          </p15:clr>
        </p15:guide>
        <p15:guide id="23" orient="horz" pos="2400">
          <p15:clr>
            <a:srgbClr val="F26B43"/>
          </p15:clr>
        </p15:guide>
        <p15:guide id="24" orient="horz" pos="2880">
          <p15:clr>
            <a:srgbClr val="F26B43"/>
          </p15:clr>
        </p15:guide>
        <p15:guide id="25" orient="horz" pos="3360">
          <p15:clr>
            <a:srgbClr val="F26B43"/>
          </p15:clr>
        </p15:guide>
        <p15:guide id="26" orient="horz" pos="3840">
          <p15:clr>
            <a:srgbClr val="F26B43"/>
          </p15:clr>
        </p15:guide>
        <p15:guide id="27" orient="horz" pos="432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15.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kaggle.com/datasets/vivek468/superstore-dataset-final" TargetMode="Externa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Placeholder 51">
            <a:extLst>
              <a:ext uri="{FF2B5EF4-FFF2-40B4-BE49-F238E27FC236}">
                <a16:creationId xmlns:a16="http://schemas.microsoft.com/office/drawing/2014/main" id="{C388A144-7F73-4841-9C0E-A3A1C8B66D97}"/>
              </a:ext>
            </a:extLst>
          </p:cNvPr>
          <p:cNvPicPr>
            <a:picLocks noGrp="1" noChangeAspect="1"/>
          </p:cNvPicPr>
          <p:nvPr>
            <p:ph type="pic" sz="quarter" idx="14"/>
          </p:nvPr>
        </p:nvPicPr>
        <p:blipFill>
          <a:blip r:embed="rId3"/>
          <a:srcRect/>
          <a:stretch/>
        </p:blipFill>
        <p:spPr>
          <a:xfrm>
            <a:off x="-10160" y="-10160"/>
            <a:ext cx="12198985" cy="6877685"/>
          </a:xfrm>
        </p:spPr>
      </p:pic>
      <p:sp>
        <p:nvSpPr>
          <p:cNvPr id="8" name="Title 7">
            <a:extLst>
              <a:ext uri="{FF2B5EF4-FFF2-40B4-BE49-F238E27FC236}">
                <a16:creationId xmlns:a16="http://schemas.microsoft.com/office/drawing/2014/main" id="{514543A8-30F8-48A3-9966-2C87455FC512}"/>
              </a:ext>
            </a:extLst>
          </p:cNvPr>
          <p:cNvSpPr>
            <a:spLocks noGrp="1"/>
          </p:cNvSpPr>
          <p:nvPr>
            <p:ph type="ctrTitle"/>
          </p:nvPr>
        </p:nvSpPr>
        <p:spPr>
          <a:xfrm>
            <a:off x="176502" y="2452187"/>
            <a:ext cx="9356360" cy="2273509"/>
          </a:xfrm>
        </p:spPr>
        <p:txBody>
          <a:bodyPr>
            <a:normAutofit fontScale="90000"/>
          </a:bodyPr>
          <a:lstStyle/>
          <a:p>
            <a:r>
              <a:rPr lang="en-US"/>
              <a:t>BDAT1004 </a:t>
            </a:r>
            <a:br>
              <a:rPr lang="en-US"/>
            </a:br>
            <a:r>
              <a:rPr lang="en-US"/>
              <a:t>DATA PROGRAMING</a:t>
            </a:r>
            <a:br>
              <a:rPr lang="en-US"/>
            </a:br>
            <a:r>
              <a:rPr lang="en-US" b="1"/>
              <a:t>FINAL PROJECT</a:t>
            </a:r>
            <a:br>
              <a:rPr lang="en-US"/>
            </a:br>
            <a:br>
              <a:rPr lang="en-US"/>
            </a:br>
            <a:r>
              <a:rPr lang="en-US" sz="3200"/>
              <a:t>GROUP 7</a:t>
            </a:r>
          </a:p>
        </p:txBody>
      </p:sp>
      <p:sp>
        <p:nvSpPr>
          <p:cNvPr id="50" name="Freeform: Shape 49">
            <a:extLst>
              <a:ext uri="{FF2B5EF4-FFF2-40B4-BE49-F238E27FC236}">
                <a16:creationId xmlns:a16="http://schemas.microsoft.com/office/drawing/2014/main" id="{DE0ACD1F-5E64-47CD-BF6C-FED863721BAA}"/>
              </a:ext>
              <a:ext uri="{C183D7F6-B498-43B3-948B-1728B52AA6E4}">
                <adec:decorative xmlns:adec="http://schemas.microsoft.com/office/drawing/2017/decorative" val="1"/>
              </a:ext>
            </a:extLst>
          </p:cNvPr>
          <p:cNvSpPr/>
          <p:nvPr/>
        </p:nvSpPr>
        <p:spPr>
          <a:xfrm>
            <a:off x="0" y="136525"/>
            <a:ext cx="6130391" cy="67214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1808338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44876-723D-4D03-A88B-95451971C24C}"/>
              </a:ext>
            </a:extLst>
          </p:cNvPr>
          <p:cNvSpPr>
            <a:spLocks noGrp="1"/>
          </p:cNvSpPr>
          <p:nvPr>
            <p:ph type="ctrTitle"/>
          </p:nvPr>
        </p:nvSpPr>
        <p:spPr>
          <a:xfrm>
            <a:off x="4944525" y="2285999"/>
            <a:ext cx="4548542" cy="2286000"/>
          </a:xfrm>
        </p:spPr>
        <p:txBody>
          <a:bodyPr/>
          <a:lstStyle/>
          <a:p>
            <a:r>
              <a:rPr lang="en-US"/>
              <a:t>ETL Process</a:t>
            </a:r>
          </a:p>
        </p:txBody>
      </p:sp>
      <p:pic>
        <p:nvPicPr>
          <p:cNvPr id="18" name="Picture Placeholder 17">
            <a:extLst>
              <a:ext uri="{FF2B5EF4-FFF2-40B4-BE49-F238E27FC236}">
                <a16:creationId xmlns:a16="http://schemas.microsoft.com/office/drawing/2014/main" id="{C9C7ADB3-E944-4AEF-8DD1-73B56BC37018}"/>
              </a:ext>
            </a:extLst>
          </p:cNvPr>
          <p:cNvPicPr>
            <a:picLocks noGrp="1" noChangeAspect="1"/>
          </p:cNvPicPr>
          <p:nvPr>
            <p:ph type="pic" sz="quarter" idx="13"/>
          </p:nvPr>
        </p:nvPicPr>
        <p:blipFill rotWithShape="1">
          <a:blip r:embed="rId2"/>
          <a:srcRect l="21080" r="21080"/>
          <a:stretch/>
        </p:blipFill>
        <p:spPr>
          <a:xfrm>
            <a:off x="0" y="2"/>
            <a:ext cx="2915897" cy="3150803"/>
          </a:xfrm>
        </p:spPr>
      </p:pic>
      <p:pic>
        <p:nvPicPr>
          <p:cNvPr id="20" name="Picture Placeholder 19">
            <a:extLst>
              <a:ext uri="{FF2B5EF4-FFF2-40B4-BE49-F238E27FC236}">
                <a16:creationId xmlns:a16="http://schemas.microsoft.com/office/drawing/2014/main" id="{5F2F1E05-E671-4833-BADB-C56DF973DF34}"/>
              </a:ext>
            </a:extLst>
          </p:cNvPr>
          <p:cNvPicPr>
            <a:picLocks noGrp="1" noChangeAspect="1"/>
          </p:cNvPicPr>
          <p:nvPr>
            <p:ph type="pic" sz="quarter" idx="14"/>
          </p:nvPr>
        </p:nvPicPr>
        <p:blipFill rotWithShape="1">
          <a:blip r:embed="rId3"/>
          <a:srcRect l="1634" t="30221" r="26576" b="36746"/>
          <a:stretch/>
        </p:blipFill>
        <p:spPr>
          <a:xfrm>
            <a:off x="3824588" y="0"/>
            <a:ext cx="5802297" cy="2008700"/>
          </a:xfrm>
        </p:spPr>
      </p:pic>
      <p:pic>
        <p:nvPicPr>
          <p:cNvPr id="31" name="Picture Placeholder 30">
            <a:extLst>
              <a:ext uri="{FF2B5EF4-FFF2-40B4-BE49-F238E27FC236}">
                <a16:creationId xmlns:a16="http://schemas.microsoft.com/office/drawing/2014/main" id="{53F9FDB5-72E7-4D0B-A38F-09E41BCE4C9F}"/>
              </a:ext>
            </a:extLst>
          </p:cNvPr>
          <p:cNvPicPr>
            <a:picLocks noGrp="1" noChangeAspect="1"/>
          </p:cNvPicPr>
          <p:nvPr>
            <p:ph type="pic" sz="quarter" idx="16"/>
          </p:nvPr>
        </p:nvPicPr>
        <p:blipFill rotWithShape="1">
          <a:blip r:embed="rId4"/>
          <a:srcRect l="9285" r="9285"/>
          <a:stretch/>
        </p:blipFill>
        <p:spPr>
          <a:xfrm>
            <a:off x="1" y="3134141"/>
            <a:ext cx="4548543" cy="3723859"/>
          </a:xfrm>
        </p:spPr>
      </p:pic>
      <p:pic>
        <p:nvPicPr>
          <p:cNvPr id="33" name="Picture Placeholder 32">
            <a:extLst>
              <a:ext uri="{FF2B5EF4-FFF2-40B4-BE49-F238E27FC236}">
                <a16:creationId xmlns:a16="http://schemas.microsoft.com/office/drawing/2014/main" id="{EFE4CD54-D756-430F-89FF-C9852B3EEA1D}"/>
              </a:ext>
            </a:extLst>
          </p:cNvPr>
          <p:cNvPicPr>
            <a:picLocks noGrp="1" noChangeAspect="1"/>
          </p:cNvPicPr>
          <p:nvPr>
            <p:ph type="pic" sz="quarter" idx="15"/>
          </p:nvPr>
        </p:nvPicPr>
        <p:blipFill rotWithShape="1">
          <a:blip r:embed="rId5"/>
          <a:srcRect l="35163" r="35163"/>
          <a:stretch/>
        </p:blipFill>
        <p:spPr>
          <a:xfrm>
            <a:off x="9889048" y="314073"/>
            <a:ext cx="2302952" cy="5820494"/>
          </a:xfrm>
        </p:spPr>
      </p:pic>
      <p:sp>
        <p:nvSpPr>
          <p:cNvPr id="35" name="Freeform: Shape 34">
            <a:extLst>
              <a:ext uri="{FF2B5EF4-FFF2-40B4-BE49-F238E27FC236}">
                <a16:creationId xmlns:a16="http://schemas.microsoft.com/office/drawing/2014/main" id="{65382DAA-15DD-4A11-ABC7-27950E2B8905}"/>
              </a:ext>
              <a:ext uri="{C183D7F6-B498-43B3-948B-1728B52AA6E4}">
                <adec:decorative xmlns:adec="http://schemas.microsoft.com/office/drawing/2017/decorative" val="1"/>
              </a:ext>
            </a:extLst>
          </p:cNvPr>
          <p:cNvSpPr/>
          <p:nvPr/>
        </p:nvSpPr>
        <p:spPr>
          <a:xfrm flipH="1" flipV="1">
            <a:off x="0" y="3234590"/>
            <a:ext cx="4819650" cy="3623786"/>
          </a:xfrm>
          <a:custGeom>
            <a:avLst/>
            <a:gdLst>
              <a:gd name="connsiteX0" fmla="*/ 520805 w 4496214"/>
              <a:gd name="connsiteY0" fmla="*/ 0 h 4712444"/>
              <a:gd name="connsiteX1" fmla="*/ 4496214 w 4496214"/>
              <a:gd name="connsiteY1" fmla="*/ 0 h 4712444"/>
              <a:gd name="connsiteX2" fmla="*/ 4496214 w 4496214"/>
              <a:gd name="connsiteY2" fmla="*/ 2870874 h 4712444"/>
              <a:gd name="connsiteX3" fmla="*/ 4327504 w 4496214"/>
              <a:gd name="connsiteY3" fmla="*/ 2986301 h 4712444"/>
              <a:gd name="connsiteX4" fmla="*/ 4128523 w 4496214"/>
              <a:gd name="connsiteY4" fmla="*/ 3121316 h 4712444"/>
              <a:gd name="connsiteX5" fmla="*/ 1946719 w 4496214"/>
              <a:gd name="connsiteY5" fmla="*/ 4514203 h 4712444"/>
              <a:gd name="connsiteX6" fmla="*/ 393090 w 4496214"/>
              <a:gd name="connsiteY6" fmla="*/ 4234003 h 4712444"/>
              <a:gd name="connsiteX7" fmla="*/ 62 w 4496214"/>
              <a:gd name="connsiteY7" fmla="*/ 2727368 h 4712444"/>
              <a:gd name="connsiteX8" fmla="*/ 513680 w 4496214"/>
              <a:gd name="connsiteY8" fmla="*/ 17175 h 4712444"/>
              <a:gd name="connsiteX0" fmla="*/ 4496214 w 4496214"/>
              <a:gd name="connsiteY0" fmla="*/ 0 h 4712444"/>
              <a:gd name="connsiteX1" fmla="*/ 4496214 w 4496214"/>
              <a:gd name="connsiteY1" fmla="*/ 2870874 h 4712444"/>
              <a:gd name="connsiteX2" fmla="*/ 4327504 w 4496214"/>
              <a:gd name="connsiteY2" fmla="*/ 2986301 h 4712444"/>
              <a:gd name="connsiteX3" fmla="*/ 4128523 w 4496214"/>
              <a:gd name="connsiteY3" fmla="*/ 3121316 h 4712444"/>
              <a:gd name="connsiteX4" fmla="*/ 1946719 w 4496214"/>
              <a:gd name="connsiteY4" fmla="*/ 4514203 h 4712444"/>
              <a:gd name="connsiteX5" fmla="*/ 393090 w 4496214"/>
              <a:gd name="connsiteY5" fmla="*/ 4234003 h 4712444"/>
              <a:gd name="connsiteX6" fmla="*/ 62 w 4496214"/>
              <a:gd name="connsiteY6" fmla="*/ 2727368 h 4712444"/>
              <a:gd name="connsiteX7" fmla="*/ 513680 w 4496214"/>
              <a:gd name="connsiteY7" fmla="*/ 17175 h 4712444"/>
              <a:gd name="connsiteX8" fmla="*/ 610729 w 4496214"/>
              <a:gd name="connsiteY8" fmla="*/ 94249 h 4712444"/>
              <a:gd name="connsiteX0" fmla="*/ 4496214 w 4496214"/>
              <a:gd name="connsiteY0" fmla="*/ 2853983 h 4695553"/>
              <a:gd name="connsiteX1" fmla="*/ 4327504 w 4496214"/>
              <a:gd name="connsiteY1" fmla="*/ 2969410 h 4695553"/>
              <a:gd name="connsiteX2" fmla="*/ 4128523 w 4496214"/>
              <a:gd name="connsiteY2" fmla="*/ 3104425 h 4695553"/>
              <a:gd name="connsiteX3" fmla="*/ 1946719 w 4496214"/>
              <a:gd name="connsiteY3" fmla="*/ 4497312 h 4695553"/>
              <a:gd name="connsiteX4" fmla="*/ 393090 w 4496214"/>
              <a:gd name="connsiteY4" fmla="*/ 4217112 h 4695553"/>
              <a:gd name="connsiteX5" fmla="*/ 62 w 4496214"/>
              <a:gd name="connsiteY5" fmla="*/ 2710477 h 4695553"/>
              <a:gd name="connsiteX6" fmla="*/ 513680 w 4496214"/>
              <a:gd name="connsiteY6" fmla="*/ 284 h 4695553"/>
              <a:gd name="connsiteX7" fmla="*/ 610729 w 4496214"/>
              <a:gd name="connsiteY7" fmla="*/ 77358 h 4695553"/>
              <a:gd name="connsiteX0" fmla="*/ 4496214 w 4496214"/>
              <a:gd name="connsiteY0" fmla="*/ 2853699 h 4695269"/>
              <a:gd name="connsiteX1" fmla="*/ 4327504 w 4496214"/>
              <a:gd name="connsiteY1" fmla="*/ 2969126 h 4695269"/>
              <a:gd name="connsiteX2" fmla="*/ 4128523 w 4496214"/>
              <a:gd name="connsiteY2" fmla="*/ 3104141 h 4695269"/>
              <a:gd name="connsiteX3" fmla="*/ 1946719 w 4496214"/>
              <a:gd name="connsiteY3" fmla="*/ 4497028 h 4695269"/>
              <a:gd name="connsiteX4" fmla="*/ 393090 w 4496214"/>
              <a:gd name="connsiteY4" fmla="*/ 4216828 h 4695269"/>
              <a:gd name="connsiteX5" fmla="*/ 62 w 4496214"/>
              <a:gd name="connsiteY5" fmla="*/ 2710193 h 4695269"/>
              <a:gd name="connsiteX6" fmla="*/ 513680 w 4496214"/>
              <a:gd name="connsiteY6" fmla="*/ 0 h 469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6214" h="4695269">
                <a:moveTo>
                  <a:pt x="4496214" y="2853699"/>
                </a:moveTo>
                <a:lnTo>
                  <a:pt x="4327504" y="2969126"/>
                </a:lnTo>
                <a:lnTo>
                  <a:pt x="4128523" y="3104141"/>
                </a:lnTo>
                <a:cubicBezTo>
                  <a:pt x="3416510" y="3596007"/>
                  <a:pt x="2702940" y="4086860"/>
                  <a:pt x="1946719" y="4497028"/>
                </a:cubicBezTo>
                <a:cubicBezTo>
                  <a:pt x="1506382" y="4736123"/>
                  <a:pt x="872113" y="4874226"/>
                  <a:pt x="393090" y="4216828"/>
                </a:cubicBezTo>
                <a:cubicBezTo>
                  <a:pt x="73281" y="3777627"/>
                  <a:pt x="-2478" y="3192354"/>
                  <a:pt x="62" y="2710193"/>
                </a:cubicBezTo>
                <a:cubicBezTo>
                  <a:pt x="5227" y="1733619"/>
                  <a:pt x="200135" y="801687"/>
                  <a:pt x="51368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7" name="Freeform: Shape 36">
            <a:extLst>
              <a:ext uri="{FF2B5EF4-FFF2-40B4-BE49-F238E27FC236}">
                <a16:creationId xmlns:a16="http://schemas.microsoft.com/office/drawing/2014/main" id="{690DDA71-E11D-4244-961C-4343C23F5B90}"/>
              </a:ext>
              <a:ext uri="{C183D7F6-B498-43B3-948B-1728B52AA6E4}">
                <adec:decorative xmlns:adec="http://schemas.microsoft.com/office/drawing/2017/decorative" val="1"/>
              </a:ext>
            </a:extLst>
          </p:cNvPr>
          <p:cNvSpPr/>
          <p:nvPr/>
        </p:nvSpPr>
        <p:spPr>
          <a:xfrm rot="10800000" flipH="1" flipV="1">
            <a:off x="-2411" y="0"/>
            <a:ext cx="2981385" cy="3186211"/>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1692105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77FD6-6A5E-1943-29DF-7214619AB2A4}"/>
              </a:ext>
            </a:extLst>
          </p:cNvPr>
          <p:cNvSpPr>
            <a:spLocks noGrp="1"/>
          </p:cNvSpPr>
          <p:nvPr>
            <p:ph type="title"/>
          </p:nvPr>
        </p:nvSpPr>
        <p:spPr/>
        <p:txBody>
          <a:bodyPr/>
          <a:lstStyle/>
          <a:p>
            <a:r>
              <a:rPr lang="en-US"/>
              <a:t>Data Orchestration</a:t>
            </a:r>
          </a:p>
        </p:txBody>
      </p:sp>
      <p:sp>
        <p:nvSpPr>
          <p:cNvPr id="4" name="Text Placeholder 3">
            <a:extLst>
              <a:ext uri="{FF2B5EF4-FFF2-40B4-BE49-F238E27FC236}">
                <a16:creationId xmlns:a16="http://schemas.microsoft.com/office/drawing/2014/main" id="{57BE6017-E966-A00C-AB3B-AB0445567378}"/>
              </a:ext>
            </a:extLst>
          </p:cNvPr>
          <p:cNvSpPr>
            <a:spLocks noGrp="1"/>
          </p:cNvSpPr>
          <p:nvPr>
            <p:ph type="body" sz="half" idx="2"/>
          </p:nvPr>
        </p:nvSpPr>
        <p:spPr>
          <a:xfrm>
            <a:off x="762001" y="1649002"/>
            <a:ext cx="10765603" cy="3810000"/>
          </a:xfrm>
        </p:spPr>
        <p:txBody>
          <a:bodyPr>
            <a:noAutofit/>
          </a:bodyPr>
          <a:lstStyle/>
          <a:p>
            <a:pPr marL="285750" indent="-285750">
              <a:buFont typeface="Arial" panose="020B0604020202020204" pitchFamily="34" charset="0"/>
              <a:buChar char="•"/>
            </a:pPr>
            <a:r>
              <a:rPr lang="en-US" dirty="0"/>
              <a:t>The data pipeline that gets activated from weekly scheduled Glue job trigger will create an EC2 instance.</a:t>
            </a:r>
          </a:p>
          <a:p>
            <a:pPr marL="285750" indent="-285750">
              <a:buFont typeface="Arial" panose="020B0604020202020204" pitchFamily="34" charset="0"/>
              <a:buChar char="•"/>
            </a:pPr>
            <a:r>
              <a:rPr lang="en-US" dirty="0"/>
              <a:t>All the database credentials, configuration details are stored in AWS Systems Manager (SSM) Parameter store considering the security aspects.</a:t>
            </a:r>
          </a:p>
          <a:p>
            <a:pPr marL="285750" indent="-285750">
              <a:buFont typeface="Arial" panose="020B0604020202020204" pitchFamily="34" charset="0"/>
              <a:buChar char="•"/>
            </a:pPr>
            <a:r>
              <a:rPr lang="en-US" dirty="0"/>
              <a:t>Once the EC2 is up &amp; running, all the necessary packages, python scripts/ SQL scripts will be copied via a “bootstrap.sh” shell script as the first activity in the pipeline.</a:t>
            </a:r>
          </a:p>
          <a:p>
            <a:pPr marL="285750" indent="-285750">
              <a:buFont typeface="Arial" panose="020B0604020202020204" pitchFamily="34" charset="0"/>
              <a:buChar char="•"/>
            </a:pPr>
            <a:r>
              <a:rPr lang="en-US" dirty="0"/>
              <a:t>Once the bootstrap execution completed, “superstore_load.py” script will start to execute as the second activity in the data pipeline. This will retrieve data via Kaggle API , pre-process and store the pre-processed data in S3 and the data will also be loaded into a staging Redshift table. </a:t>
            </a:r>
          </a:p>
          <a:p>
            <a:pPr marL="285750" indent="-285750">
              <a:buFont typeface="Arial" panose="020B0604020202020204" pitchFamily="34" charset="0"/>
              <a:buChar char="•"/>
            </a:pPr>
            <a:r>
              <a:rPr lang="en-US" dirty="0"/>
              <a:t>As the final activity, “superstore_unload.py” script will be executed transforming data and storing final output data to S3 and target Redshift table. </a:t>
            </a:r>
          </a:p>
          <a:p>
            <a:pPr marL="285750" indent="-285750">
              <a:buFont typeface="Arial" panose="020B0604020202020204" pitchFamily="34" charset="0"/>
              <a:buChar char="•"/>
            </a:pPr>
            <a:r>
              <a:rPr lang="en-US" dirty="0"/>
              <a:t>Finally, data will be visualized via </a:t>
            </a:r>
            <a:r>
              <a:rPr lang="en-US" dirty="0" err="1"/>
              <a:t>PowerBI</a:t>
            </a:r>
            <a:r>
              <a:rPr lang="en-US" dirty="0"/>
              <a:t> dashboard and Flask app that is connected to the target Redshift table as the data source.</a:t>
            </a:r>
          </a:p>
        </p:txBody>
      </p:sp>
      <p:sp>
        <p:nvSpPr>
          <p:cNvPr id="6" name="Footer Placeholder 5">
            <a:extLst>
              <a:ext uri="{FF2B5EF4-FFF2-40B4-BE49-F238E27FC236}">
                <a16:creationId xmlns:a16="http://schemas.microsoft.com/office/drawing/2014/main" id="{AF3C7793-E325-9B95-973F-8F7AC8EDB61A}"/>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098BB658-13E2-75E9-8BAE-AC47C922C6A1}"/>
              </a:ext>
            </a:extLst>
          </p:cNvPr>
          <p:cNvSpPr>
            <a:spLocks noGrp="1"/>
          </p:cNvSpPr>
          <p:nvPr>
            <p:ph type="sldNum" sz="quarter" idx="12"/>
          </p:nvPr>
        </p:nvSpPr>
        <p:spPr/>
        <p:txBody>
          <a:bodyPr/>
          <a:lstStyle/>
          <a:p>
            <a:fld id="{07CE569E-9B7C-4CB9-AB80-C0841F922CFF}" type="slidenum">
              <a:rPr lang="en-US" smtClean="0"/>
              <a:t>11</a:t>
            </a:fld>
            <a:endParaRPr lang="en-US"/>
          </a:p>
        </p:txBody>
      </p:sp>
    </p:spTree>
    <p:extLst>
      <p:ext uri="{BB962C8B-B14F-4D97-AF65-F5344CB8AC3E}">
        <p14:creationId xmlns:p14="http://schemas.microsoft.com/office/powerpoint/2010/main" val="201420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715EB-E662-ACD1-F3BB-35CDC147E1CC}"/>
              </a:ext>
            </a:extLst>
          </p:cNvPr>
          <p:cNvSpPr>
            <a:spLocks noGrp="1"/>
          </p:cNvSpPr>
          <p:nvPr>
            <p:ph type="title"/>
          </p:nvPr>
        </p:nvSpPr>
        <p:spPr/>
        <p:txBody>
          <a:bodyPr/>
          <a:lstStyle/>
          <a:p>
            <a:r>
              <a:rPr lang="en-US"/>
              <a:t>Glue Trigger</a:t>
            </a:r>
          </a:p>
        </p:txBody>
      </p:sp>
      <p:sp>
        <p:nvSpPr>
          <p:cNvPr id="6" name="Footer Placeholder 5">
            <a:extLst>
              <a:ext uri="{FF2B5EF4-FFF2-40B4-BE49-F238E27FC236}">
                <a16:creationId xmlns:a16="http://schemas.microsoft.com/office/drawing/2014/main" id="{85805D65-BE38-3FA1-34B4-7BB3F32639DA}"/>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B8F5D144-D239-1367-0251-2247ACF3B786}"/>
              </a:ext>
            </a:extLst>
          </p:cNvPr>
          <p:cNvSpPr>
            <a:spLocks noGrp="1"/>
          </p:cNvSpPr>
          <p:nvPr>
            <p:ph type="sldNum" sz="quarter" idx="12"/>
          </p:nvPr>
        </p:nvSpPr>
        <p:spPr/>
        <p:txBody>
          <a:bodyPr/>
          <a:lstStyle/>
          <a:p>
            <a:fld id="{07CE569E-9B7C-4CB9-AB80-C0841F922CFF}" type="slidenum">
              <a:rPr lang="en-US" smtClean="0"/>
              <a:t>12</a:t>
            </a:fld>
            <a:endParaRPr lang="en-US"/>
          </a:p>
        </p:txBody>
      </p:sp>
      <p:pic>
        <p:nvPicPr>
          <p:cNvPr id="11" name="Picture 10">
            <a:extLst>
              <a:ext uri="{FF2B5EF4-FFF2-40B4-BE49-F238E27FC236}">
                <a16:creationId xmlns:a16="http://schemas.microsoft.com/office/drawing/2014/main" id="{72F224CC-9F50-F935-8409-A5BFB7070748}"/>
              </a:ext>
            </a:extLst>
          </p:cNvPr>
          <p:cNvPicPr>
            <a:picLocks noChangeAspect="1"/>
          </p:cNvPicPr>
          <p:nvPr/>
        </p:nvPicPr>
        <p:blipFill>
          <a:blip r:embed="rId2"/>
          <a:stretch>
            <a:fillRect/>
          </a:stretch>
        </p:blipFill>
        <p:spPr>
          <a:xfrm>
            <a:off x="2541996" y="1832225"/>
            <a:ext cx="6553200" cy="4124325"/>
          </a:xfrm>
          <a:prstGeom prst="rect">
            <a:avLst/>
          </a:prstGeom>
        </p:spPr>
      </p:pic>
    </p:spTree>
    <p:extLst>
      <p:ext uri="{BB962C8B-B14F-4D97-AF65-F5344CB8AC3E}">
        <p14:creationId xmlns:p14="http://schemas.microsoft.com/office/powerpoint/2010/main" val="2046719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93A35-AAE2-0AC8-A2E6-D1D4EAFE26F1}"/>
              </a:ext>
            </a:extLst>
          </p:cNvPr>
          <p:cNvSpPr>
            <a:spLocks noGrp="1"/>
          </p:cNvSpPr>
          <p:nvPr>
            <p:ph type="title"/>
          </p:nvPr>
        </p:nvSpPr>
        <p:spPr>
          <a:xfrm>
            <a:off x="762001" y="762000"/>
            <a:ext cx="6612833" cy="1524000"/>
          </a:xfrm>
        </p:spPr>
        <p:txBody>
          <a:bodyPr/>
          <a:lstStyle/>
          <a:p>
            <a:r>
              <a:rPr lang="en-US"/>
              <a:t>Storage – Scripts &amp; Configurations / Database Credentials</a:t>
            </a:r>
          </a:p>
        </p:txBody>
      </p:sp>
      <p:sp>
        <p:nvSpPr>
          <p:cNvPr id="4" name="Text Placeholder 3">
            <a:extLst>
              <a:ext uri="{FF2B5EF4-FFF2-40B4-BE49-F238E27FC236}">
                <a16:creationId xmlns:a16="http://schemas.microsoft.com/office/drawing/2014/main" id="{C6BCAFCB-B0BC-5EF6-DB37-D9F335EB82F0}"/>
              </a:ext>
            </a:extLst>
          </p:cNvPr>
          <p:cNvSpPr>
            <a:spLocks noGrp="1"/>
          </p:cNvSpPr>
          <p:nvPr>
            <p:ph type="body" sz="half" idx="2"/>
          </p:nvPr>
        </p:nvSpPr>
        <p:spPr/>
        <p:txBody>
          <a:bodyPr/>
          <a:lstStyle/>
          <a:p>
            <a:endParaRPr lang="en-US"/>
          </a:p>
        </p:txBody>
      </p:sp>
      <p:sp>
        <p:nvSpPr>
          <p:cNvPr id="6" name="Footer Placeholder 5">
            <a:extLst>
              <a:ext uri="{FF2B5EF4-FFF2-40B4-BE49-F238E27FC236}">
                <a16:creationId xmlns:a16="http://schemas.microsoft.com/office/drawing/2014/main" id="{AD9678A3-7DC5-5B94-1D4A-C2FC5195E177}"/>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4E68D650-2452-002B-73BA-3581F4AD61E3}"/>
              </a:ext>
            </a:extLst>
          </p:cNvPr>
          <p:cNvSpPr>
            <a:spLocks noGrp="1"/>
          </p:cNvSpPr>
          <p:nvPr>
            <p:ph type="sldNum" sz="quarter" idx="12"/>
          </p:nvPr>
        </p:nvSpPr>
        <p:spPr/>
        <p:txBody>
          <a:bodyPr/>
          <a:lstStyle/>
          <a:p>
            <a:fld id="{07CE569E-9B7C-4CB9-AB80-C0841F922CFF}" type="slidenum">
              <a:rPr lang="en-US" smtClean="0"/>
              <a:t>13</a:t>
            </a:fld>
            <a:endParaRPr lang="en-US"/>
          </a:p>
        </p:txBody>
      </p:sp>
      <p:pic>
        <p:nvPicPr>
          <p:cNvPr id="11" name="Picture 10">
            <a:extLst>
              <a:ext uri="{FF2B5EF4-FFF2-40B4-BE49-F238E27FC236}">
                <a16:creationId xmlns:a16="http://schemas.microsoft.com/office/drawing/2014/main" id="{35927020-AD7A-3842-06D2-EA72EDA051A9}"/>
              </a:ext>
            </a:extLst>
          </p:cNvPr>
          <p:cNvPicPr>
            <a:picLocks noChangeAspect="1"/>
          </p:cNvPicPr>
          <p:nvPr/>
        </p:nvPicPr>
        <p:blipFill>
          <a:blip r:embed="rId2"/>
          <a:stretch>
            <a:fillRect/>
          </a:stretch>
        </p:blipFill>
        <p:spPr>
          <a:xfrm>
            <a:off x="5909234" y="4825146"/>
            <a:ext cx="5986463" cy="1457325"/>
          </a:xfrm>
          <a:prstGeom prst="rect">
            <a:avLst/>
          </a:prstGeom>
        </p:spPr>
      </p:pic>
      <p:pic>
        <p:nvPicPr>
          <p:cNvPr id="13" name="Picture 12">
            <a:extLst>
              <a:ext uri="{FF2B5EF4-FFF2-40B4-BE49-F238E27FC236}">
                <a16:creationId xmlns:a16="http://schemas.microsoft.com/office/drawing/2014/main" id="{21BBB375-9273-E0C6-310D-97B0BB5EE439}"/>
              </a:ext>
            </a:extLst>
          </p:cNvPr>
          <p:cNvPicPr>
            <a:picLocks noChangeAspect="1"/>
          </p:cNvPicPr>
          <p:nvPr/>
        </p:nvPicPr>
        <p:blipFill rotWithShape="1">
          <a:blip r:embed="rId3"/>
          <a:srcRect l="10735" t="7872"/>
          <a:stretch/>
        </p:blipFill>
        <p:spPr>
          <a:xfrm>
            <a:off x="465006" y="2152971"/>
            <a:ext cx="4773297" cy="4129500"/>
          </a:xfrm>
          <a:prstGeom prst="rect">
            <a:avLst/>
          </a:prstGeom>
        </p:spPr>
      </p:pic>
      <p:sp>
        <p:nvSpPr>
          <p:cNvPr id="14" name="TextBox 13">
            <a:extLst>
              <a:ext uri="{FF2B5EF4-FFF2-40B4-BE49-F238E27FC236}">
                <a16:creationId xmlns:a16="http://schemas.microsoft.com/office/drawing/2014/main" id="{BCC3B940-20E6-9389-96C0-0172322791F6}"/>
              </a:ext>
            </a:extLst>
          </p:cNvPr>
          <p:cNvSpPr txBox="1"/>
          <p:nvPr/>
        </p:nvSpPr>
        <p:spPr>
          <a:xfrm>
            <a:off x="7140539" y="1489753"/>
            <a:ext cx="4448710" cy="646331"/>
          </a:xfrm>
          <a:prstGeom prst="rect">
            <a:avLst/>
          </a:prstGeom>
          <a:noFill/>
        </p:spPr>
        <p:txBody>
          <a:bodyPr wrap="square" rtlCol="0">
            <a:spAutoFit/>
          </a:bodyPr>
          <a:lstStyle/>
          <a:p>
            <a:r>
              <a:rPr lang="en-US"/>
              <a:t>Parameter Store – stored configs &amp; credentials</a:t>
            </a:r>
          </a:p>
        </p:txBody>
      </p:sp>
      <p:sp>
        <p:nvSpPr>
          <p:cNvPr id="15" name="TextBox 14">
            <a:extLst>
              <a:ext uri="{FF2B5EF4-FFF2-40B4-BE49-F238E27FC236}">
                <a16:creationId xmlns:a16="http://schemas.microsoft.com/office/drawing/2014/main" id="{762F0E3C-2F73-A0C8-67C8-F2F47D3FA23A}"/>
              </a:ext>
            </a:extLst>
          </p:cNvPr>
          <p:cNvSpPr txBox="1"/>
          <p:nvPr/>
        </p:nvSpPr>
        <p:spPr>
          <a:xfrm>
            <a:off x="6953699" y="3377363"/>
            <a:ext cx="4448710" cy="369332"/>
          </a:xfrm>
          <a:prstGeom prst="rect">
            <a:avLst/>
          </a:prstGeom>
          <a:noFill/>
        </p:spPr>
        <p:txBody>
          <a:bodyPr wrap="square" rtlCol="0">
            <a:spAutoFit/>
          </a:bodyPr>
          <a:lstStyle/>
          <a:p>
            <a:r>
              <a:rPr lang="en-US"/>
              <a:t>S3– stored scripts /logs/data </a:t>
            </a:r>
          </a:p>
        </p:txBody>
      </p:sp>
      <p:cxnSp>
        <p:nvCxnSpPr>
          <p:cNvPr id="17" name="Straight Arrow Connector 16">
            <a:extLst>
              <a:ext uri="{FF2B5EF4-FFF2-40B4-BE49-F238E27FC236}">
                <a16:creationId xmlns:a16="http://schemas.microsoft.com/office/drawing/2014/main" id="{FCC36FF7-4F53-B2A4-FE65-1BD696250753}"/>
              </a:ext>
            </a:extLst>
          </p:cNvPr>
          <p:cNvCxnSpPr/>
          <p:nvPr/>
        </p:nvCxnSpPr>
        <p:spPr>
          <a:xfrm flipH="1">
            <a:off x="5414481" y="1972638"/>
            <a:ext cx="1623317" cy="729465"/>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BFD491D-5067-4D3B-455C-41A5A700E684}"/>
              </a:ext>
            </a:extLst>
          </p:cNvPr>
          <p:cNvCxnSpPr>
            <a:cxnSpLocks/>
          </p:cNvCxnSpPr>
          <p:nvPr/>
        </p:nvCxnSpPr>
        <p:spPr>
          <a:xfrm>
            <a:off x="8902465" y="3793942"/>
            <a:ext cx="77148" cy="88080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79A007C8-BCCC-BF06-ED1D-E7B44C051388}"/>
              </a:ext>
            </a:extLst>
          </p:cNvPr>
          <p:cNvSpPr/>
          <p:nvPr/>
        </p:nvSpPr>
        <p:spPr>
          <a:xfrm>
            <a:off x="1624615" y="5299969"/>
            <a:ext cx="736846" cy="133165"/>
          </a:xfrm>
          <a:prstGeom prst="rect">
            <a:avLst/>
          </a:prstGeom>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279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28B9C-6A05-FD8C-633E-7C1DE16D4C23}"/>
              </a:ext>
            </a:extLst>
          </p:cNvPr>
          <p:cNvSpPr>
            <a:spLocks noGrp="1"/>
          </p:cNvSpPr>
          <p:nvPr>
            <p:ph type="title"/>
          </p:nvPr>
        </p:nvSpPr>
        <p:spPr/>
        <p:txBody>
          <a:bodyPr/>
          <a:lstStyle/>
          <a:p>
            <a:r>
              <a:rPr lang="en-US" dirty="0"/>
              <a:t>Python / SQL Scripts</a:t>
            </a:r>
          </a:p>
        </p:txBody>
      </p:sp>
      <p:sp>
        <p:nvSpPr>
          <p:cNvPr id="8" name="Text Placeholder 7">
            <a:extLst>
              <a:ext uri="{FF2B5EF4-FFF2-40B4-BE49-F238E27FC236}">
                <a16:creationId xmlns:a16="http://schemas.microsoft.com/office/drawing/2014/main" id="{65411EF0-0E50-F979-4DC8-E8C5ED2A8ABD}"/>
              </a:ext>
            </a:extLst>
          </p:cNvPr>
          <p:cNvSpPr>
            <a:spLocks noGrp="1"/>
          </p:cNvSpPr>
          <p:nvPr>
            <p:ph type="body" idx="1"/>
          </p:nvPr>
        </p:nvSpPr>
        <p:spPr/>
        <p:txBody>
          <a:bodyPr/>
          <a:lstStyle/>
          <a:p>
            <a:r>
              <a:rPr lang="en-US"/>
              <a:t>Load </a:t>
            </a:r>
          </a:p>
        </p:txBody>
      </p:sp>
      <p:sp>
        <p:nvSpPr>
          <p:cNvPr id="9" name="Content Placeholder 8">
            <a:extLst>
              <a:ext uri="{FF2B5EF4-FFF2-40B4-BE49-F238E27FC236}">
                <a16:creationId xmlns:a16="http://schemas.microsoft.com/office/drawing/2014/main" id="{14C42EB1-037C-7B42-E912-AB4E2D733329}"/>
              </a:ext>
            </a:extLst>
          </p:cNvPr>
          <p:cNvSpPr>
            <a:spLocks noGrp="1"/>
          </p:cNvSpPr>
          <p:nvPr>
            <p:ph sz="half" idx="2"/>
          </p:nvPr>
        </p:nvSpPr>
        <p:spPr/>
        <p:txBody>
          <a:bodyPr>
            <a:normAutofit/>
          </a:bodyPr>
          <a:lstStyle/>
          <a:p>
            <a:r>
              <a:rPr lang="en-US" sz="2800"/>
              <a:t>superstore_load.py</a:t>
            </a:r>
          </a:p>
          <a:p>
            <a:r>
              <a:rPr lang="en-US" sz="2800"/>
              <a:t>sql_stg_sales.ini</a:t>
            </a:r>
          </a:p>
        </p:txBody>
      </p:sp>
      <p:sp>
        <p:nvSpPr>
          <p:cNvPr id="10" name="Text Placeholder 9">
            <a:extLst>
              <a:ext uri="{FF2B5EF4-FFF2-40B4-BE49-F238E27FC236}">
                <a16:creationId xmlns:a16="http://schemas.microsoft.com/office/drawing/2014/main" id="{96799229-CBE8-351D-5158-E638C4809017}"/>
              </a:ext>
            </a:extLst>
          </p:cNvPr>
          <p:cNvSpPr>
            <a:spLocks noGrp="1"/>
          </p:cNvSpPr>
          <p:nvPr>
            <p:ph type="body" sz="quarter" idx="3"/>
          </p:nvPr>
        </p:nvSpPr>
        <p:spPr/>
        <p:txBody>
          <a:bodyPr/>
          <a:lstStyle/>
          <a:p>
            <a:r>
              <a:rPr lang="en-US"/>
              <a:t>Unload</a:t>
            </a:r>
          </a:p>
        </p:txBody>
      </p:sp>
      <p:sp>
        <p:nvSpPr>
          <p:cNvPr id="11" name="Content Placeholder 10">
            <a:extLst>
              <a:ext uri="{FF2B5EF4-FFF2-40B4-BE49-F238E27FC236}">
                <a16:creationId xmlns:a16="http://schemas.microsoft.com/office/drawing/2014/main" id="{DC5B324D-9A6A-B50D-92EF-1F4FBD2029ED}"/>
              </a:ext>
            </a:extLst>
          </p:cNvPr>
          <p:cNvSpPr>
            <a:spLocks noGrp="1"/>
          </p:cNvSpPr>
          <p:nvPr>
            <p:ph sz="quarter" idx="4"/>
          </p:nvPr>
        </p:nvSpPr>
        <p:spPr/>
        <p:txBody>
          <a:bodyPr>
            <a:normAutofit/>
          </a:bodyPr>
          <a:lstStyle/>
          <a:p>
            <a:r>
              <a:rPr lang="en-US" sz="2800"/>
              <a:t>superstore_unload.py</a:t>
            </a:r>
          </a:p>
          <a:p>
            <a:r>
              <a:rPr lang="en-US" sz="2800"/>
              <a:t>sql_tgt_sales.ini</a:t>
            </a:r>
          </a:p>
        </p:txBody>
      </p:sp>
      <p:sp>
        <p:nvSpPr>
          <p:cNvPr id="6" name="Footer Placeholder 5">
            <a:extLst>
              <a:ext uri="{FF2B5EF4-FFF2-40B4-BE49-F238E27FC236}">
                <a16:creationId xmlns:a16="http://schemas.microsoft.com/office/drawing/2014/main" id="{A0C6C507-6685-9A59-388B-6862D9FFAB42}"/>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19352593-8F87-3609-54A6-2FE41F63892E}"/>
              </a:ext>
            </a:extLst>
          </p:cNvPr>
          <p:cNvSpPr>
            <a:spLocks noGrp="1"/>
          </p:cNvSpPr>
          <p:nvPr>
            <p:ph type="sldNum" sz="quarter" idx="12"/>
          </p:nvPr>
        </p:nvSpPr>
        <p:spPr/>
        <p:txBody>
          <a:bodyPr/>
          <a:lstStyle/>
          <a:p>
            <a:fld id="{07CE569E-9B7C-4CB9-AB80-C0841F922CFF}" type="slidenum">
              <a:rPr lang="en-US" smtClean="0"/>
              <a:t>14</a:t>
            </a:fld>
            <a:endParaRPr lang="en-US"/>
          </a:p>
        </p:txBody>
      </p:sp>
      <p:sp>
        <p:nvSpPr>
          <p:cNvPr id="3" name="TextBox 2">
            <a:extLst>
              <a:ext uri="{FF2B5EF4-FFF2-40B4-BE49-F238E27FC236}">
                <a16:creationId xmlns:a16="http://schemas.microsoft.com/office/drawing/2014/main" id="{8AF961BC-78F3-F6F8-E217-D09FAF5716DA}"/>
              </a:ext>
            </a:extLst>
          </p:cNvPr>
          <p:cNvSpPr txBox="1"/>
          <p:nvPr/>
        </p:nvSpPr>
        <p:spPr>
          <a:xfrm>
            <a:off x="905523" y="5384250"/>
            <a:ext cx="2947386" cy="923330"/>
          </a:xfrm>
          <a:prstGeom prst="rect">
            <a:avLst/>
          </a:prstGeom>
          <a:noFill/>
        </p:spPr>
        <p:txBody>
          <a:bodyPr wrap="square" rtlCol="0">
            <a:spAutoFit/>
          </a:bodyPr>
          <a:lstStyle/>
          <a:p>
            <a:r>
              <a:rPr lang="en-US" dirty="0"/>
              <a:t>To retrieve data from the data source and load to staging table</a:t>
            </a:r>
          </a:p>
        </p:txBody>
      </p:sp>
      <p:sp>
        <p:nvSpPr>
          <p:cNvPr id="4" name="TextBox 3">
            <a:extLst>
              <a:ext uri="{FF2B5EF4-FFF2-40B4-BE49-F238E27FC236}">
                <a16:creationId xmlns:a16="http://schemas.microsoft.com/office/drawing/2014/main" id="{97FF232E-38DA-A48B-D087-66399683BC23}"/>
              </a:ext>
            </a:extLst>
          </p:cNvPr>
          <p:cNvSpPr txBox="1"/>
          <p:nvPr/>
        </p:nvSpPr>
        <p:spPr>
          <a:xfrm>
            <a:off x="6278878" y="5384250"/>
            <a:ext cx="4738310" cy="923330"/>
          </a:xfrm>
          <a:prstGeom prst="rect">
            <a:avLst/>
          </a:prstGeom>
          <a:noFill/>
        </p:spPr>
        <p:txBody>
          <a:bodyPr wrap="square" rtlCol="0">
            <a:spAutoFit/>
          </a:bodyPr>
          <a:lstStyle/>
          <a:p>
            <a:r>
              <a:rPr lang="en-US" dirty="0"/>
              <a:t>To load data from staging table to target table and store output in  S3 location once the data transformations are completed.</a:t>
            </a:r>
          </a:p>
        </p:txBody>
      </p:sp>
      <p:cxnSp>
        <p:nvCxnSpPr>
          <p:cNvPr id="13" name="Straight Arrow Connector 12">
            <a:extLst>
              <a:ext uri="{FF2B5EF4-FFF2-40B4-BE49-F238E27FC236}">
                <a16:creationId xmlns:a16="http://schemas.microsoft.com/office/drawing/2014/main" id="{3FFEF4A5-420F-0545-EDE4-92D2151A0C83}"/>
              </a:ext>
            </a:extLst>
          </p:cNvPr>
          <p:cNvCxnSpPr/>
          <p:nvPr/>
        </p:nvCxnSpPr>
        <p:spPr>
          <a:xfrm flipV="1">
            <a:off x="2112885" y="4500979"/>
            <a:ext cx="0" cy="7901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40C4AFD-880A-F3A8-F630-C54889DAD61A}"/>
              </a:ext>
            </a:extLst>
          </p:cNvPr>
          <p:cNvCxnSpPr/>
          <p:nvPr/>
        </p:nvCxnSpPr>
        <p:spPr>
          <a:xfrm flipV="1">
            <a:off x="7920361" y="4500979"/>
            <a:ext cx="0" cy="7901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5CEABA01-5F06-4B79-2FC8-CD67B3D5F887}"/>
              </a:ext>
            </a:extLst>
          </p:cNvPr>
          <p:cNvSpPr/>
          <p:nvPr/>
        </p:nvSpPr>
        <p:spPr>
          <a:xfrm>
            <a:off x="761999" y="5384250"/>
            <a:ext cx="3011011" cy="923330"/>
          </a:xfrm>
          <a:prstGeom prst="round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57C30877-9F98-E0DD-8AE7-7AC27DE34014}"/>
              </a:ext>
            </a:extLst>
          </p:cNvPr>
          <p:cNvSpPr/>
          <p:nvPr/>
        </p:nvSpPr>
        <p:spPr>
          <a:xfrm>
            <a:off x="6278878" y="5384250"/>
            <a:ext cx="4649534" cy="923330"/>
          </a:xfrm>
          <a:prstGeom prst="round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1295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A7FF4-2AF2-A543-21C2-3B041D53EB25}"/>
              </a:ext>
            </a:extLst>
          </p:cNvPr>
          <p:cNvSpPr>
            <a:spLocks noGrp="1"/>
          </p:cNvSpPr>
          <p:nvPr>
            <p:ph type="title"/>
          </p:nvPr>
        </p:nvSpPr>
        <p:spPr/>
        <p:txBody>
          <a:bodyPr/>
          <a:lstStyle/>
          <a:p>
            <a:r>
              <a:rPr lang="en-US"/>
              <a:t>Data Pipeline</a:t>
            </a:r>
          </a:p>
        </p:txBody>
      </p:sp>
      <p:sp>
        <p:nvSpPr>
          <p:cNvPr id="4" name="Text Placeholder 3">
            <a:extLst>
              <a:ext uri="{FF2B5EF4-FFF2-40B4-BE49-F238E27FC236}">
                <a16:creationId xmlns:a16="http://schemas.microsoft.com/office/drawing/2014/main" id="{D4ABBCAB-733A-96EB-DDF6-498703ECD040}"/>
              </a:ext>
            </a:extLst>
          </p:cNvPr>
          <p:cNvSpPr>
            <a:spLocks noGrp="1"/>
          </p:cNvSpPr>
          <p:nvPr>
            <p:ph type="body" sz="half" idx="2"/>
          </p:nvPr>
        </p:nvSpPr>
        <p:spPr>
          <a:xfrm>
            <a:off x="340761" y="3143893"/>
            <a:ext cx="3809999" cy="2131883"/>
          </a:xfrm>
        </p:spPr>
        <p:txBody>
          <a:bodyPr/>
          <a:lstStyle/>
          <a:p>
            <a:r>
              <a:rPr lang="en-US" b="1"/>
              <a:t>“</a:t>
            </a:r>
            <a:r>
              <a:rPr lang="en-US" b="1" err="1"/>
              <a:t>superstore_pipeline.json</a:t>
            </a:r>
            <a:r>
              <a:rPr lang="en-US" b="1"/>
              <a:t>” is the pipeline definition that is used to create the data pipeline in AWS. </a:t>
            </a:r>
          </a:p>
        </p:txBody>
      </p:sp>
      <p:sp>
        <p:nvSpPr>
          <p:cNvPr id="6" name="Footer Placeholder 5">
            <a:extLst>
              <a:ext uri="{FF2B5EF4-FFF2-40B4-BE49-F238E27FC236}">
                <a16:creationId xmlns:a16="http://schemas.microsoft.com/office/drawing/2014/main" id="{2BCF8A45-7EB4-A5D5-75AF-A639890AB47B}"/>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7D4FB1DB-EC28-CA49-2441-6150EBF15FFC}"/>
              </a:ext>
            </a:extLst>
          </p:cNvPr>
          <p:cNvSpPr>
            <a:spLocks noGrp="1"/>
          </p:cNvSpPr>
          <p:nvPr>
            <p:ph type="sldNum" sz="quarter" idx="12"/>
          </p:nvPr>
        </p:nvSpPr>
        <p:spPr/>
        <p:txBody>
          <a:bodyPr/>
          <a:lstStyle/>
          <a:p>
            <a:fld id="{07CE569E-9B7C-4CB9-AB80-C0841F922CFF}" type="slidenum">
              <a:rPr lang="en-US" smtClean="0"/>
              <a:t>15</a:t>
            </a:fld>
            <a:endParaRPr lang="en-US"/>
          </a:p>
        </p:txBody>
      </p:sp>
      <p:pic>
        <p:nvPicPr>
          <p:cNvPr id="9" name="Picture 8">
            <a:extLst>
              <a:ext uri="{FF2B5EF4-FFF2-40B4-BE49-F238E27FC236}">
                <a16:creationId xmlns:a16="http://schemas.microsoft.com/office/drawing/2014/main" id="{940A57AE-8ABD-E947-EB1D-0FE9D81EFACC}"/>
              </a:ext>
            </a:extLst>
          </p:cNvPr>
          <p:cNvPicPr>
            <a:picLocks noChangeAspect="1"/>
          </p:cNvPicPr>
          <p:nvPr/>
        </p:nvPicPr>
        <p:blipFill>
          <a:blip r:embed="rId2"/>
          <a:stretch>
            <a:fillRect/>
          </a:stretch>
        </p:blipFill>
        <p:spPr>
          <a:xfrm>
            <a:off x="5269733" y="762000"/>
            <a:ext cx="6496442" cy="5669622"/>
          </a:xfrm>
          <a:prstGeom prst="rect">
            <a:avLst/>
          </a:prstGeom>
        </p:spPr>
      </p:pic>
      <p:cxnSp>
        <p:nvCxnSpPr>
          <p:cNvPr id="15" name="Straight Arrow Connector 14">
            <a:extLst>
              <a:ext uri="{FF2B5EF4-FFF2-40B4-BE49-F238E27FC236}">
                <a16:creationId xmlns:a16="http://schemas.microsoft.com/office/drawing/2014/main" id="{03021854-E10B-3C1A-E245-977DE87E6C16}"/>
              </a:ext>
            </a:extLst>
          </p:cNvPr>
          <p:cNvCxnSpPr/>
          <p:nvPr/>
        </p:nvCxnSpPr>
        <p:spPr>
          <a:xfrm>
            <a:off x="3791164" y="3708971"/>
            <a:ext cx="1047964"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940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36D5D-ADB4-AA10-4113-8C9ADA52E4C3}"/>
              </a:ext>
            </a:extLst>
          </p:cNvPr>
          <p:cNvSpPr>
            <a:spLocks noGrp="1"/>
          </p:cNvSpPr>
          <p:nvPr>
            <p:ph type="title"/>
          </p:nvPr>
        </p:nvSpPr>
        <p:spPr/>
        <p:txBody>
          <a:bodyPr/>
          <a:lstStyle/>
          <a:p>
            <a:r>
              <a:rPr lang="en-US"/>
              <a:t>Redshift Cluster</a:t>
            </a:r>
          </a:p>
        </p:txBody>
      </p:sp>
      <p:sp>
        <p:nvSpPr>
          <p:cNvPr id="6" name="Footer Placeholder 5">
            <a:extLst>
              <a:ext uri="{FF2B5EF4-FFF2-40B4-BE49-F238E27FC236}">
                <a16:creationId xmlns:a16="http://schemas.microsoft.com/office/drawing/2014/main" id="{CB498F28-79FE-2A05-9149-A870723CA003}"/>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200807EB-3208-ED4F-7185-68D0C6E0BF7A}"/>
              </a:ext>
            </a:extLst>
          </p:cNvPr>
          <p:cNvSpPr>
            <a:spLocks noGrp="1"/>
          </p:cNvSpPr>
          <p:nvPr>
            <p:ph type="sldNum" sz="quarter" idx="12"/>
          </p:nvPr>
        </p:nvSpPr>
        <p:spPr/>
        <p:txBody>
          <a:bodyPr/>
          <a:lstStyle/>
          <a:p>
            <a:fld id="{07CE569E-9B7C-4CB9-AB80-C0841F922CFF}" type="slidenum">
              <a:rPr lang="en-US" smtClean="0"/>
              <a:t>16</a:t>
            </a:fld>
            <a:endParaRPr lang="en-US"/>
          </a:p>
        </p:txBody>
      </p:sp>
      <p:pic>
        <p:nvPicPr>
          <p:cNvPr id="11" name="Picture 10" descr="A screenshot of a computer&#10;&#10;Description automatically generated">
            <a:extLst>
              <a:ext uri="{FF2B5EF4-FFF2-40B4-BE49-F238E27FC236}">
                <a16:creationId xmlns:a16="http://schemas.microsoft.com/office/drawing/2014/main" id="{68FC0D1D-FB35-8F4F-6047-2A9181A0FE43}"/>
              </a:ext>
            </a:extLst>
          </p:cNvPr>
          <p:cNvPicPr>
            <a:picLocks noChangeAspect="1"/>
          </p:cNvPicPr>
          <p:nvPr/>
        </p:nvPicPr>
        <p:blipFill>
          <a:blip r:embed="rId2"/>
          <a:stretch>
            <a:fillRect/>
          </a:stretch>
        </p:blipFill>
        <p:spPr>
          <a:xfrm>
            <a:off x="3650105" y="1204873"/>
            <a:ext cx="8277067" cy="148769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38A65EB8-DD28-2D62-EF2A-289231661AC9}"/>
              </a:ext>
            </a:extLst>
          </p:cNvPr>
          <p:cNvPicPr>
            <a:picLocks noChangeAspect="1"/>
          </p:cNvPicPr>
          <p:nvPr/>
        </p:nvPicPr>
        <p:blipFill>
          <a:blip r:embed="rId3"/>
          <a:stretch>
            <a:fillRect/>
          </a:stretch>
        </p:blipFill>
        <p:spPr>
          <a:xfrm>
            <a:off x="4499548" y="3279099"/>
            <a:ext cx="7477592" cy="3085474"/>
          </a:xfrm>
          <a:prstGeom prst="rect">
            <a:avLst/>
          </a:prstGeom>
        </p:spPr>
      </p:pic>
      <p:sp>
        <p:nvSpPr>
          <p:cNvPr id="9" name="TextBox 8">
            <a:extLst>
              <a:ext uri="{FF2B5EF4-FFF2-40B4-BE49-F238E27FC236}">
                <a16:creationId xmlns:a16="http://schemas.microsoft.com/office/drawing/2014/main" id="{CD906BD6-312B-ADF5-2658-340FD9844F85}"/>
              </a:ext>
            </a:extLst>
          </p:cNvPr>
          <p:cNvSpPr txBox="1"/>
          <p:nvPr/>
        </p:nvSpPr>
        <p:spPr>
          <a:xfrm>
            <a:off x="7140539" y="1489753"/>
            <a:ext cx="4448710" cy="646331"/>
          </a:xfrm>
          <a:prstGeom prst="rect">
            <a:avLst/>
          </a:prstGeom>
          <a:noFill/>
        </p:spPr>
        <p:txBody>
          <a:bodyPr wrap="square" rtlCol="0">
            <a:spAutoFit/>
          </a:bodyPr>
          <a:lstStyle/>
          <a:p>
            <a:r>
              <a:rPr lang="en-US"/>
              <a:t>Parameter Store – stored configs &amp; credentials</a:t>
            </a:r>
          </a:p>
        </p:txBody>
      </p:sp>
      <p:sp>
        <p:nvSpPr>
          <p:cNvPr id="12" name="TextBox 11">
            <a:extLst>
              <a:ext uri="{FF2B5EF4-FFF2-40B4-BE49-F238E27FC236}">
                <a16:creationId xmlns:a16="http://schemas.microsoft.com/office/drawing/2014/main" id="{3064F2BC-12C5-4A77-D80C-68E0481A2702}"/>
              </a:ext>
            </a:extLst>
          </p:cNvPr>
          <p:cNvSpPr txBox="1"/>
          <p:nvPr/>
        </p:nvSpPr>
        <p:spPr>
          <a:xfrm>
            <a:off x="147627" y="3890678"/>
            <a:ext cx="3336940" cy="646331"/>
          </a:xfrm>
          <a:prstGeom prst="rect">
            <a:avLst/>
          </a:prstGeom>
          <a:noFill/>
        </p:spPr>
        <p:txBody>
          <a:bodyPr wrap="square" lIns="91440" tIns="45720" rIns="91440" bIns="45720" rtlCol="0" anchor="t">
            <a:spAutoFit/>
          </a:bodyPr>
          <a:lstStyle/>
          <a:p>
            <a:r>
              <a:rPr lang="en-US"/>
              <a:t>AWS Redshift Serverless cluster created to store data </a:t>
            </a:r>
          </a:p>
        </p:txBody>
      </p:sp>
      <p:cxnSp>
        <p:nvCxnSpPr>
          <p:cNvPr id="13" name="Straight Arrow Connector 12">
            <a:extLst>
              <a:ext uri="{FF2B5EF4-FFF2-40B4-BE49-F238E27FC236}">
                <a16:creationId xmlns:a16="http://schemas.microsoft.com/office/drawing/2014/main" id="{F57C2FEC-6956-CF64-FAAF-CCD952EBCD70}"/>
              </a:ext>
            </a:extLst>
          </p:cNvPr>
          <p:cNvCxnSpPr/>
          <p:nvPr/>
        </p:nvCxnSpPr>
        <p:spPr>
          <a:xfrm flipV="1">
            <a:off x="2116113" y="2886856"/>
            <a:ext cx="1289153" cy="896911"/>
          </a:xfrm>
          <a:prstGeom prst="straightConnector1">
            <a:avLst/>
          </a:prstGeom>
          <a:ln w="57150">
            <a:solidFill>
              <a:schemeClr val="accent6"/>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185256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44876-723D-4D03-A88B-95451971C24C}"/>
              </a:ext>
            </a:extLst>
          </p:cNvPr>
          <p:cNvSpPr>
            <a:spLocks noGrp="1"/>
          </p:cNvSpPr>
          <p:nvPr>
            <p:ph type="ctrTitle"/>
          </p:nvPr>
        </p:nvSpPr>
        <p:spPr>
          <a:xfrm>
            <a:off x="4944525" y="2285999"/>
            <a:ext cx="4881446" cy="2286000"/>
          </a:xfrm>
        </p:spPr>
        <p:txBody>
          <a:bodyPr/>
          <a:lstStyle/>
          <a:p>
            <a:r>
              <a:rPr lang="en-US"/>
              <a:t>Data Visualization</a:t>
            </a:r>
          </a:p>
        </p:txBody>
      </p:sp>
      <p:pic>
        <p:nvPicPr>
          <p:cNvPr id="18" name="Picture Placeholder 17">
            <a:extLst>
              <a:ext uri="{FF2B5EF4-FFF2-40B4-BE49-F238E27FC236}">
                <a16:creationId xmlns:a16="http://schemas.microsoft.com/office/drawing/2014/main" id="{C9C7ADB3-E944-4AEF-8DD1-73B56BC37018}"/>
              </a:ext>
            </a:extLst>
          </p:cNvPr>
          <p:cNvPicPr>
            <a:picLocks noGrp="1" noChangeAspect="1"/>
          </p:cNvPicPr>
          <p:nvPr>
            <p:ph type="pic" sz="quarter" idx="13"/>
          </p:nvPr>
        </p:nvPicPr>
        <p:blipFill rotWithShape="1">
          <a:blip r:embed="rId2"/>
          <a:srcRect l="21080" r="21080"/>
          <a:stretch/>
        </p:blipFill>
        <p:spPr>
          <a:xfrm>
            <a:off x="0" y="2"/>
            <a:ext cx="2915897" cy="3150803"/>
          </a:xfrm>
        </p:spPr>
      </p:pic>
      <p:pic>
        <p:nvPicPr>
          <p:cNvPr id="20" name="Picture Placeholder 19">
            <a:extLst>
              <a:ext uri="{FF2B5EF4-FFF2-40B4-BE49-F238E27FC236}">
                <a16:creationId xmlns:a16="http://schemas.microsoft.com/office/drawing/2014/main" id="{5F2F1E05-E671-4833-BADB-C56DF973DF34}"/>
              </a:ext>
            </a:extLst>
          </p:cNvPr>
          <p:cNvPicPr>
            <a:picLocks noGrp="1" noChangeAspect="1"/>
          </p:cNvPicPr>
          <p:nvPr>
            <p:ph type="pic" sz="quarter" idx="14"/>
          </p:nvPr>
        </p:nvPicPr>
        <p:blipFill rotWithShape="1">
          <a:blip r:embed="rId3"/>
          <a:srcRect l="1634" t="30221" r="26576" b="36746"/>
          <a:stretch/>
        </p:blipFill>
        <p:spPr>
          <a:xfrm>
            <a:off x="3824588" y="0"/>
            <a:ext cx="5802297" cy="2008700"/>
          </a:xfrm>
        </p:spPr>
      </p:pic>
      <p:pic>
        <p:nvPicPr>
          <p:cNvPr id="31" name="Picture Placeholder 30">
            <a:extLst>
              <a:ext uri="{FF2B5EF4-FFF2-40B4-BE49-F238E27FC236}">
                <a16:creationId xmlns:a16="http://schemas.microsoft.com/office/drawing/2014/main" id="{53F9FDB5-72E7-4D0B-A38F-09E41BCE4C9F}"/>
              </a:ext>
            </a:extLst>
          </p:cNvPr>
          <p:cNvPicPr>
            <a:picLocks noGrp="1" noChangeAspect="1"/>
          </p:cNvPicPr>
          <p:nvPr>
            <p:ph type="pic" sz="quarter" idx="16"/>
          </p:nvPr>
        </p:nvPicPr>
        <p:blipFill rotWithShape="1">
          <a:blip r:embed="rId4"/>
          <a:srcRect l="9285" r="9285"/>
          <a:stretch/>
        </p:blipFill>
        <p:spPr>
          <a:xfrm>
            <a:off x="1" y="3134141"/>
            <a:ext cx="4548543" cy="3723859"/>
          </a:xfrm>
        </p:spPr>
      </p:pic>
      <p:pic>
        <p:nvPicPr>
          <p:cNvPr id="33" name="Picture Placeholder 32">
            <a:extLst>
              <a:ext uri="{FF2B5EF4-FFF2-40B4-BE49-F238E27FC236}">
                <a16:creationId xmlns:a16="http://schemas.microsoft.com/office/drawing/2014/main" id="{EFE4CD54-D756-430F-89FF-C9852B3EEA1D}"/>
              </a:ext>
            </a:extLst>
          </p:cNvPr>
          <p:cNvPicPr>
            <a:picLocks noGrp="1" noChangeAspect="1"/>
          </p:cNvPicPr>
          <p:nvPr>
            <p:ph type="pic" sz="quarter" idx="15"/>
          </p:nvPr>
        </p:nvPicPr>
        <p:blipFill rotWithShape="1">
          <a:blip r:embed="rId5"/>
          <a:srcRect l="35163" r="35163"/>
          <a:stretch/>
        </p:blipFill>
        <p:spPr>
          <a:xfrm>
            <a:off x="9889048" y="314073"/>
            <a:ext cx="2302952" cy="5820494"/>
          </a:xfrm>
        </p:spPr>
      </p:pic>
      <p:sp>
        <p:nvSpPr>
          <p:cNvPr id="35" name="Freeform: Shape 34">
            <a:extLst>
              <a:ext uri="{FF2B5EF4-FFF2-40B4-BE49-F238E27FC236}">
                <a16:creationId xmlns:a16="http://schemas.microsoft.com/office/drawing/2014/main" id="{65382DAA-15DD-4A11-ABC7-27950E2B8905}"/>
              </a:ext>
              <a:ext uri="{C183D7F6-B498-43B3-948B-1728B52AA6E4}">
                <adec:decorative xmlns:adec="http://schemas.microsoft.com/office/drawing/2017/decorative" val="1"/>
              </a:ext>
            </a:extLst>
          </p:cNvPr>
          <p:cNvSpPr/>
          <p:nvPr/>
        </p:nvSpPr>
        <p:spPr>
          <a:xfrm flipH="1" flipV="1">
            <a:off x="0" y="3234590"/>
            <a:ext cx="4819650" cy="3623786"/>
          </a:xfrm>
          <a:custGeom>
            <a:avLst/>
            <a:gdLst>
              <a:gd name="connsiteX0" fmla="*/ 520805 w 4496214"/>
              <a:gd name="connsiteY0" fmla="*/ 0 h 4712444"/>
              <a:gd name="connsiteX1" fmla="*/ 4496214 w 4496214"/>
              <a:gd name="connsiteY1" fmla="*/ 0 h 4712444"/>
              <a:gd name="connsiteX2" fmla="*/ 4496214 w 4496214"/>
              <a:gd name="connsiteY2" fmla="*/ 2870874 h 4712444"/>
              <a:gd name="connsiteX3" fmla="*/ 4327504 w 4496214"/>
              <a:gd name="connsiteY3" fmla="*/ 2986301 h 4712444"/>
              <a:gd name="connsiteX4" fmla="*/ 4128523 w 4496214"/>
              <a:gd name="connsiteY4" fmla="*/ 3121316 h 4712444"/>
              <a:gd name="connsiteX5" fmla="*/ 1946719 w 4496214"/>
              <a:gd name="connsiteY5" fmla="*/ 4514203 h 4712444"/>
              <a:gd name="connsiteX6" fmla="*/ 393090 w 4496214"/>
              <a:gd name="connsiteY6" fmla="*/ 4234003 h 4712444"/>
              <a:gd name="connsiteX7" fmla="*/ 62 w 4496214"/>
              <a:gd name="connsiteY7" fmla="*/ 2727368 h 4712444"/>
              <a:gd name="connsiteX8" fmla="*/ 513680 w 4496214"/>
              <a:gd name="connsiteY8" fmla="*/ 17175 h 4712444"/>
              <a:gd name="connsiteX0" fmla="*/ 4496214 w 4496214"/>
              <a:gd name="connsiteY0" fmla="*/ 0 h 4712444"/>
              <a:gd name="connsiteX1" fmla="*/ 4496214 w 4496214"/>
              <a:gd name="connsiteY1" fmla="*/ 2870874 h 4712444"/>
              <a:gd name="connsiteX2" fmla="*/ 4327504 w 4496214"/>
              <a:gd name="connsiteY2" fmla="*/ 2986301 h 4712444"/>
              <a:gd name="connsiteX3" fmla="*/ 4128523 w 4496214"/>
              <a:gd name="connsiteY3" fmla="*/ 3121316 h 4712444"/>
              <a:gd name="connsiteX4" fmla="*/ 1946719 w 4496214"/>
              <a:gd name="connsiteY4" fmla="*/ 4514203 h 4712444"/>
              <a:gd name="connsiteX5" fmla="*/ 393090 w 4496214"/>
              <a:gd name="connsiteY5" fmla="*/ 4234003 h 4712444"/>
              <a:gd name="connsiteX6" fmla="*/ 62 w 4496214"/>
              <a:gd name="connsiteY6" fmla="*/ 2727368 h 4712444"/>
              <a:gd name="connsiteX7" fmla="*/ 513680 w 4496214"/>
              <a:gd name="connsiteY7" fmla="*/ 17175 h 4712444"/>
              <a:gd name="connsiteX8" fmla="*/ 610729 w 4496214"/>
              <a:gd name="connsiteY8" fmla="*/ 94249 h 4712444"/>
              <a:gd name="connsiteX0" fmla="*/ 4496214 w 4496214"/>
              <a:gd name="connsiteY0" fmla="*/ 2853983 h 4695553"/>
              <a:gd name="connsiteX1" fmla="*/ 4327504 w 4496214"/>
              <a:gd name="connsiteY1" fmla="*/ 2969410 h 4695553"/>
              <a:gd name="connsiteX2" fmla="*/ 4128523 w 4496214"/>
              <a:gd name="connsiteY2" fmla="*/ 3104425 h 4695553"/>
              <a:gd name="connsiteX3" fmla="*/ 1946719 w 4496214"/>
              <a:gd name="connsiteY3" fmla="*/ 4497312 h 4695553"/>
              <a:gd name="connsiteX4" fmla="*/ 393090 w 4496214"/>
              <a:gd name="connsiteY4" fmla="*/ 4217112 h 4695553"/>
              <a:gd name="connsiteX5" fmla="*/ 62 w 4496214"/>
              <a:gd name="connsiteY5" fmla="*/ 2710477 h 4695553"/>
              <a:gd name="connsiteX6" fmla="*/ 513680 w 4496214"/>
              <a:gd name="connsiteY6" fmla="*/ 284 h 4695553"/>
              <a:gd name="connsiteX7" fmla="*/ 610729 w 4496214"/>
              <a:gd name="connsiteY7" fmla="*/ 77358 h 4695553"/>
              <a:gd name="connsiteX0" fmla="*/ 4496214 w 4496214"/>
              <a:gd name="connsiteY0" fmla="*/ 2853699 h 4695269"/>
              <a:gd name="connsiteX1" fmla="*/ 4327504 w 4496214"/>
              <a:gd name="connsiteY1" fmla="*/ 2969126 h 4695269"/>
              <a:gd name="connsiteX2" fmla="*/ 4128523 w 4496214"/>
              <a:gd name="connsiteY2" fmla="*/ 3104141 h 4695269"/>
              <a:gd name="connsiteX3" fmla="*/ 1946719 w 4496214"/>
              <a:gd name="connsiteY3" fmla="*/ 4497028 h 4695269"/>
              <a:gd name="connsiteX4" fmla="*/ 393090 w 4496214"/>
              <a:gd name="connsiteY4" fmla="*/ 4216828 h 4695269"/>
              <a:gd name="connsiteX5" fmla="*/ 62 w 4496214"/>
              <a:gd name="connsiteY5" fmla="*/ 2710193 h 4695269"/>
              <a:gd name="connsiteX6" fmla="*/ 513680 w 4496214"/>
              <a:gd name="connsiteY6" fmla="*/ 0 h 469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6214" h="4695269">
                <a:moveTo>
                  <a:pt x="4496214" y="2853699"/>
                </a:moveTo>
                <a:lnTo>
                  <a:pt x="4327504" y="2969126"/>
                </a:lnTo>
                <a:lnTo>
                  <a:pt x="4128523" y="3104141"/>
                </a:lnTo>
                <a:cubicBezTo>
                  <a:pt x="3416510" y="3596007"/>
                  <a:pt x="2702940" y="4086860"/>
                  <a:pt x="1946719" y="4497028"/>
                </a:cubicBezTo>
                <a:cubicBezTo>
                  <a:pt x="1506382" y="4736123"/>
                  <a:pt x="872113" y="4874226"/>
                  <a:pt x="393090" y="4216828"/>
                </a:cubicBezTo>
                <a:cubicBezTo>
                  <a:pt x="73281" y="3777627"/>
                  <a:pt x="-2478" y="3192354"/>
                  <a:pt x="62" y="2710193"/>
                </a:cubicBezTo>
                <a:cubicBezTo>
                  <a:pt x="5227" y="1733619"/>
                  <a:pt x="200135" y="801687"/>
                  <a:pt x="51368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7" name="Freeform: Shape 36">
            <a:extLst>
              <a:ext uri="{FF2B5EF4-FFF2-40B4-BE49-F238E27FC236}">
                <a16:creationId xmlns:a16="http://schemas.microsoft.com/office/drawing/2014/main" id="{690DDA71-E11D-4244-961C-4343C23F5B90}"/>
              </a:ext>
              <a:ext uri="{C183D7F6-B498-43B3-948B-1728B52AA6E4}">
                <adec:decorative xmlns:adec="http://schemas.microsoft.com/office/drawing/2017/decorative" val="1"/>
              </a:ext>
            </a:extLst>
          </p:cNvPr>
          <p:cNvSpPr/>
          <p:nvPr/>
        </p:nvSpPr>
        <p:spPr>
          <a:xfrm rot="10800000" flipH="1" flipV="1">
            <a:off x="-2411" y="0"/>
            <a:ext cx="2981385" cy="3186211"/>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8747657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75A73F-B407-4F1B-BA54-CF25554AD2A4}"/>
              </a:ext>
            </a:extLst>
          </p:cNvPr>
          <p:cNvSpPr>
            <a:spLocks noGrp="1"/>
          </p:cNvSpPr>
          <p:nvPr>
            <p:ph type="title"/>
          </p:nvPr>
        </p:nvSpPr>
        <p:spPr>
          <a:xfrm>
            <a:off x="761999" y="130478"/>
            <a:ext cx="10668000" cy="1524000"/>
          </a:xfrm>
        </p:spPr>
        <p:txBody>
          <a:bodyPr/>
          <a:lstStyle/>
          <a:p>
            <a:r>
              <a:rPr lang="en-US"/>
              <a:t>Power BI</a:t>
            </a:r>
          </a:p>
        </p:txBody>
      </p:sp>
      <p:sp>
        <p:nvSpPr>
          <p:cNvPr id="3" name="Footer Placeholder 2">
            <a:extLst>
              <a:ext uri="{FF2B5EF4-FFF2-40B4-BE49-F238E27FC236}">
                <a16:creationId xmlns:a16="http://schemas.microsoft.com/office/drawing/2014/main" id="{0B299D30-316D-4AFC-82B4-C9B0C385F438}"/>
              </a:ext>
            </a:extLst>
          </p:cNvPr>
          <p:cNvSpPr>
            <a:spLocks noGrp="1"/>
          </p:cNvSpPr>
          <p:nvPr>
            <p:ph type="ftr" sz="quarter" idx="11"/>
          </p:nvPr>
        </p:nvSpPr>
        <p:spPr>
          <a:xfrm>
            <a:off x="761999" y="6356350"/>
            <a:ext cx="6612835" cy="365125"/>
          </a:xfrm>
        </p:spPr>
        <p:txBody>
          <a:bodyPr/>
          <a:lstStyle/>
          <a:p>
            <a:r>
              <a:rPr lang="en-US"/>
              <a:t>Group 7</a:t>
            </a:r>
          </a:p>
        </p:txBody>
      </p:sp>
      <p:sp>
        <p:nvSpPr>
          <p:cNvPr id="4" name="Slide Number Placeholder 3">
            <a:extLst>
              <a:ext uri="{FF2B5EF4-FFF2-40B4-BE49-F238E27FC236}">
                <a16:creationId xmlns:a16="http://schemas.microsoft.com/office/drawing/2014/main" id="{1763C127-A8DA-4EC3-801E-732A899AC82B}"/>
              </a:ext>
            </a:extLst>
          </p:cNvPr>
          <p:cNvSpPr>
            <a:spLocks noGrp="1"/>
          </p:cNvSpPr>
          <p:nvPr>
            <p:ph type="sldNum" sz="quarter" idx="12"/>
          </p:nvPr>
        </p:nvSpPr>
        <p:spPr>
          <a:xfrm>
            <a:off x="9906000" y="6356350"/>
            <a:ext cx="1524000" cy="365125"/>
          </a:xfrm>
        </p:spPr>
        <p:txBody>
          <a:bodyPr/>
          <a:lstStyle/>
          <a:p>
            <a:fld id="{07CE569E-9B7C-4CB9-AB80-C0841F922CFF}" type="slidenum">
              <a:rPr lang="en-US" smtClean="0"/>
              <a:pPr/>
              <a:t>18</a:t>
            </a:fld>
            <a:endParaRPr lang="en-US"/>
          </a:p>
        </p:txBody>
      </p:sp>
      <p:pic>
        <p:nvPicPr>
          <p:cNvPr id="7" name="Picture 6">
            <a:extLst>
              <a:ext uri="{FF2B5EF4-FFF2-40B4-BE49-F238E27FC236}">
                <a16:creationId xmlns:a16="http://schemas.microsoft.com/office/drawing/2014/main" id="{E2D4F327-88BF-ED65-1290-E8EFDC387976}"/>
              </a:ext>
            </a:extLst>
          </p:cNvPr>
          <p:cNvPicPr>
            <a:picLocks noChangeAspect="1"/>
          </p:cNvPicPr>
          <p:nvPr/>
        </p:nvPicPr>
        <p:blipFill rotWithShape="1">
          <a:blip r:embed="rId2"/>
          <a:srcRect l="656"/>
          <a:stretch/>
        </p:blipFill>
        <p:spPr>
          <a:xfrm>
            <a:off x="1372301" y="1278841"/>
            <a:ext cx="9459930" cy="5330208"/>
          </a:xfrm>
          <a:prstGeom prst="rect">
            <a:avLst/>
          </a:prstGeom>
        </p:spPr>
      </p:pic>
    </p:spTree>
    <p:extLst>
      <p:ext uri="{BB962C8B-B14F-4D97-AF65-F5344CB8AC3E}">
        <p14:creationId xmlns:p14="http://schemas.microsoft.com/office/powerpoint/2010/main" val="94721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75A73F-B407-4F1B-BA54-CF25554AD2A4}"/>
              </a:ext>
            </a:extLst>
          </p:cNvPr>
          <p:cNvSpPr>
            <a:spLocks noGrp="1"/>
          </p:cNvSpPr>
          <p:nvPr>
            <p:ph type="title"/>
          </p:nvPr>
        </p:nvSpPr>
        <p:spPr>
          <a:xfrm>
            <a:off x="574623" y="274820"/>
            <a:ext cx="10668000" cy="1524000"/>
          </a:xfrm>
        </p:spPr>
        <p:txBody>
          <a:bodyPr/>
          <a:lstStyle/>
          <a:p>
            <a:r>
              <a:rPr lang="en-US"/>
              <a:t>Flask Application - BONUS</a:t>
            </a:r>
          </a:p>
        </p:txBody>
      </p:sp>
      <p:sp>
        <p:nvSpPr>
          <p:cNvPr id="3" name="Footer Placeholder 2">
            <a:extLst>
              <a:ext uri="{FF2B5EF4-FFF2-40B4-BE49-F238E27FC236}">
                <a16:creationId xmlns:a16="http://schemas.microsoft.com/office/drawing/2014/main" id="{0B299D30-316D-4AFC-82B4-C9B0C385F438}"/>
              </a:ext>
            </a:extLst>
          </p:cNvPr>
          <p:cNvSpPr>
            <a:spLocks noGrp="1"/>
          </p:cNvSpPr>
          <p:nvPr>
            <p:ph type="ftr" sz="quarter" idx="11"/>
          </p:nvPr>
        </p:nvSpPr>
        <p:spPr>
          <a:xfrm>
            <a:off x="761999" y="6356350"/>
            <a:ext cx="6612835" cy="365125"/>
          </a:xfrm>
        </p:spPr>
        <p:txBody>
          <a:bodyPr/>
          <a:lstStyle/>
          <a:p>
            <a:r>
              <a:rPr lang="en-US"/>
              <a:t>Group 7</a:t>
            </a:r>
          </a:p>
        </p:txBody>
      </p:sp>
      <p:sp>
        <p:nvSpPr>
          <p:cNvPr id="4" name="Slide Number Placeholder 3">
            <a:extLst>
              <a:ext uri="{FF2B5EF4-FFF2-40B4-BE49-F238E27FC236}">
                <a16:creationId xmlns:a16="http://schemas.microsoft.com/office/drawing/2014/main" id="{1763C127-A8DA-4EC3-801E-732A899AC82B}"/>
              </a:ext>
            </a:extLst>
          </p:cNvPr>
          <p:cNvSpPr>
            <a:spLocks noGrp="1"/>
          </p:cNvSpPr>
          <p:nvPr>
            <p:ph type="sldNum" sz="quarter" idx="12"/>
          </p:nvPr>
        </p:nvSpPr>
        <p:spPr>
          <a:xfrm>
            <a:off x="9906000" y="6356350"/>
            <a:ext cx="1524000" cy="365125"/>
          </a:xfrm>
        </p:spPr>
        <p:txBody>
          <a:bodyPr/>
          <a:lstStyle/>
          <a:p>
            <a:fld id="{07CE569E-9B7C-4CB9-AB80-C0841F922CFF}" type="slidenum">
              <a:rPr lang="en-US" smtClean="0"/>
              <a:pPr/>
              <a:t>19</a:t>
            </a:fld>
            <a:endParaRPr lang="en-US"/>
          </a:p>
        </p:txBody>
      </p:sp>
      <p:pic>
        <p:nvPicPr>
          <p:cNvPr id="2" name="Picture 1" descr="A close up of a shopping cart&#10;&#10;Description automatically generated">
            <a:extLst>
              <a:ext uri="{FF2B5EF4-FFF2-40B4-BE49-F238E27FC236}">
                <a16:creationId xmlns:a16="http://schemas.microsoft.com/office/drawing/2014/main" id="{C883F637-BEF7-EE5F-7B76-7E52AE5A3640}"/>
              </a:ext>
            </a:extLst>
          </p:cNvPr>
          <p:cNvPicPr>
            <a:picLocks noChangeAspect="1"/>
          </p:cNvPicPr>
          <p:nvPr/>
        </p:nvPicPr>
        <p:blipFill>
          <a:blip r:embed="rId2"/>
          <a:stretch>
            <a:fillRect/>
          </a:stretch>
        </p:blipFill>
        <p:spPr>
          <a:xfrm>
            <a:off x="3990351" y="1500848"/>
            <a:ext cx="4420225" cy="1862610"/>
          </a:xfrm>
          <a:prstGeom prst="rect">
            <a:avLst/>
          </a:prstGeom>
        </p:spPr>
      </p:pic>
      <p:pic>
        <p:nvPicPr>
          <p:cNvPr id="6" name="Picture 5" descr="A screenshot of a graph&#10;&#10;Description automatically generated">
            <a:extLst>
              <a:ext uri="{FF2B5EF4-FFF2-40B4-BE49-F238E27FC236}">
                <a16:creationId xmlns:a16="http://schemas.microsoft.com/office/drawing/2014/main" id="{77361AEA-EFC2-52B4-B00F-DF4DA1B0B3C9}"/>
              </a:ext>
            </a:extLst>
          </p:cNvPr>
          <p:cNvPicPr>
            <a:picLocks noChangeAspect="1"/>
          </p:cNvPicPr>
          <p:nvPr/>
        </p:nvPicPr>
        <p:blipFill>
          <a:blip r:embed="rId3"/>
          <a:stretch>
            <a:fillRect/>
          </a:stretch>
        </p:blipFill>
        <p:spPr>
          <a:xfrm>
            <a:off x="257175" y="3521908"/>
            <a:ext cx="5114925" cy="2243058"/>
          </a:xfrm>
          <a:prstGeom prst="rect">
            <a:avLst/>
          </a:prstGeom>
        </p:spPr>
      </p:pic>
      <p:pic>
        <p:nvPicPr>
          <p:cNvPr id="7" name="Picture 6" descr="A screenshot of a data&#10;&#10;Description automatically generated">
            <a:extLst>
              <a:ext uri="{FF2B5EF4-FFF2-40B4-BE49-F238E27FC236}">
                <a16:creationId xmlns:a16="http://schemas.microsoft.com/office/drawing/2014/main" id="{53FBA3C7-3554-0A50-692A-1BE3F98C789D}"/>
              </a:ext>
            </a:extLst>
          </p:cNvPr>
          <p:cNvPicPr>
            <a:picLocks noChangeAspect="1"/>
          </p:cNvPicPr>
          <p:nvPr/>
        </p:nvPicPr>
        <p:blipFill>
          <a:blip r:embed="rId4"/>
          <a:stretch>
            <a:fillRect/>
          </a:stretch>
        </p:blipFill>
        <p:spPr>
          <a:xfrm>
            <a:off x="5686425" y="3523267"/>
            <a:ext cx="6162675" cy="2240340"/>
          </a:xfrm>
          <a:prstGeom prst="rect">
            <a:avLst/>
          </a:prstGeom>
        </p:spPr>
      </p:pic>
    </p:spTree>
    <p:extLst>
      <p:ext uri="{BB962C8B-B14F-4D97-AF65-F5344CB8AC3E}">
        <p14:creationId xmlns:p14="http://schemas.microsoft.com/office/powerpoint/2010/main" val="2231872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BF2EF1B-CCB2-40E8-AB44-5AFEA615DF09}"/>
              </a:ext>
            </a:extLst>
          </p:cNvPr>
          <p:cNvSpPr>
            <a:spLocks noGrp="1"/>
          </p:cNvSpPr>
          <p:nvPr>
            <p:ph type="title"/>
          </p:nvPr>
        </p:nvSpPr>
        <p:spPr>
          <a:xfrm>
            <a:off x="5970709" y="340760"/>
            <a:ext cx="5334000" cy="994881"/>
          </a:xfrm>
        </p:spPr>
        <p:txBody>
          <a:bodyPr/>
          <a:lstStyle/>
          <a:p>
            <a:r>
              <a:rPr lang="en-US"/>
              <a:t>Content</a:t>
            </a:r>
          </a:p>
        </p:txBody>
      </p:sp>
      <p:pic>
        <p:nvPicPr>
          <p:cNvPr id="9" name="Picture Placeholder 8">
            <a:extLst>
              <a:ext uri="{FF2B5EF4-FFF2-40B4-BE49-F238E27FC236}">
                <a16:creationId xmlns:a16="http://schemas.microsoft.com/office/drawing/2014/main" id="{E34F2790-963F-4737-9DB8-67C3899EF687}"/>
              </a:ext>
            </a:extLst>
          </p:cNvPr>
          <p:cNvPicPr>
            <a:picLocks noGrp="1" noChangeAspect="1"/>
          </p:cNvPicPr>
          <p:nvPr>
            <p:ph type="pic" sz="quarter" idx="13"/>
          </p:nvPr>
        </p:nvPicPr>
        <p:blipFill rotWithShape="1">
          <a:blip r:embed="rId2"/>
          <a:srcRect/>
          <a:stretch/>
        </p:blipFill>
        <p:spPr>
          <a:xfrm>
            <a:off x="2" y="0"/>
            <a:ext cx="5578823" cy="6028256"/>
          </a:xfrm>
        </p:spPr>
      </p:pic>
      <p:sp>
        <p:nvSpPr>
          <p:cNvPr id="5" name="Content Placeholder 4">
            <a:extLst>
              <a:ext uri="{FF2B5EF4-FFF2-40B4-BE49-F238E27FC236}">
                <a16:creationId xmlns:a16="http://schemas.microsoft.com/office/drawing/2014/main" id="{2585A4C3-EB2E-41D1-8420-7251814A8D8B}"/>
              </a:ext>
            </a:extLst>
          </p:cNvPr>
          <p:cNvSpPr>
            <a:spLocks noGrp="1"/>
          </p:cNvSpPr>
          <p:nvPr>
            <p:ph idx="1"/>
          </p:nvPr>
        </p:nvSpPr>
        <p:spPr>
          <a:xfrm>
            <a:off x="6096000" y="1109127"/>
            <a:ext cx="5334000" cy="3810001"/>
          </a:xfrm>
        </p:spPr>
        <p:txBody>
          <a:bodyPr/>
          <a:lstStyle/>
          <a:p>
            <a:pPr marL="457200" indent="-457200">
              <a:buFont typeface="Arial" panose="020B0604020202020204" pitchFamily="34" charset="0"/>
              <a:buChar char="•"/>
            </a:pPr>
            <a:r>
              <a:rPr lang="en-US" b="1" dirty="0"/>
              <a:t>Meet the Team</a:t>
            </a:r>
          </a:p>
          <a:p>
            <a:pPr marL="457200" indent="-457200">
              <a:buFont typeface="Arial" panose="020B0604020202020204" pitchFamily="34" charset="0"/>
              <a:buChar char="•"/>
            </a:pPr>
            <a:r>
              <a:rPr lang="en-US" b="1" dirty="0"/>
              <a:t>Project Overview</a:t>
            </a:r>
          </a:p>
          <a:p>
            <a:pPr marL="457200" indent="-457200">
              <a:buFont typeface="Arial" panose="020B0604020202020204" pitchFamily="34" charset="0"/>
              <a:buChar char="•"/>
            </a:pPr>
            <a:r>
              <a:rPr lang="en-US" b="1" dirty="0"/>
              <a:t>Project Scope</a:t>
            </a:r>
          </a:p>
          <a:p>
            <a:pPr marL="457200" indent="-457200">
              <a:buFont typeface="Arial" panose="020B0604020202020204" pitchFamily="34" charset="0"/>
              <a:buChar char="•"/>
            </a:pPr>
            <a:r>
              <a:rPr lang="en-US" b="1" dirty="0"/>
              <a:t>Data Source</a:t>
            </a:r>
          </a:p>
          <a:p>
            <a:pPr marL="457200" indent="-457200">
              <a:buFont typeface="Arial" panose="020B0604020202020204" pitchFamily="34" charset="0"/>
              <a:buChar char="•"/>
            </a:pPr>
            <a:r>
              <a:rPr lang="en-US" b="1" dirty="0"/>
              <a:t>Tools Used</a:t>
            </a:r>
          </a:p>
          <a:p>
            <a:pPr marL="457200" indent="-457200">
              <a:buFont typeface="Arial" panose="020B0604020202020204" pitchFamily="34" charset="0"/>
              <a:buChar char="•"/>
            </a:pPr>
            <a:r>
              <a:rPr lang="en-US" b="1" dirty="0"/>
              <a:t>ETL Process</a:t>
            </a:r>
          </a:p>
          <a:p>
            <a:pPr marL="457200" indent="-457200">
              <a:buFont typeface="Arial" panose="020B0604020202020204" pitchFamily="34" charset="0"/>
              <a:buChar char="•"/>
            </a:pPr>
            <a:r>
              <a:rPr lang="en-US" b="1" dirty="0"/>
              <a:t>Data Visualization </a:t>
            </a:r>
          </a:p>
          <a:p>
            <a:pPr marL="457200" indent="-457200">
              <a:buFont typeface="Arial" panose="020B0604020202020204" pitchFamily="34" charset="0"/>
              <a:buChar char="•"/>
            </a:pPr>
            <a:r>
              <a:rPr lang="en-US" b="1" dirty="0"/>
              <a:t>Flask Application</a:t>
            </a:r>
          </a:p>
        </p:txBody>
      </p:sp>
      <p:sp>
        <p:nvSpPr>
          <p:cNvPr id="3" name="Footer Placeholder 2">
            <a:extLst>
              <a:ext uri="{FF2B5EF4-FFF2-40B4-BE49-F238E27FC236}">
                <a16:creationId xmlns:a16="http://schemas.microsoft.com/office/drawing/2014/main" id="{1DF28057-EF7D-4825-B507-709129825A6B}"/>
              </a:ext>
            </a:extLst>
          </p:cNvPr>
          <p:cNvSpPr>
            <a:spLocks noGrp="1"/>
          </p:cNvSpPr>
          <p:nvPr>
            <p:ph type="ftr" sz="quarter" idx="11"/>
          </p:nvPr>
        </p:nvSpPr>
        <p:spPr>
          <a:xfrm>
            <a:off x="761999" y="6356350"/>
            <a:ext cx="6612835" cy="365125"/>
          </a:xfrm>
        </p:spPr>
        <p:txBody>
          <a:bodyPr/>
          <a:lstStyle/>
          <a:p>
            <a:r>
              <a:rPr lang="en-US"/>
              <a:t>Group 7</a:t>
            </a:r>
          </a:p>
        </p:txBody>
      </p:sp>
      <p:sp>
        <p:nvSpPr>
          <p:cNvPr id="4" name="Slide Number Placeholder 3">
            <a:extLst>
              <a:ext uri="{FF2B5EF4-FFF2-40B4-BE49-F238E27FC236}">
                <a16:creationId xmlns:a16="http://schemas.microsoft.com/office/drawing/2014/main" id="{73745D60-F862-41F6-9EF8-EA972E722C87}"/>
              </a:ext>
            </a:extLst>
          </p:cNvPr>
          <p:cNvSpPr>
            <a:spLocks noGrp="1"/>
          </p:cNvSpPr>
          <p:nvPr>
            <p:ph type="sldNum" sz="quarter" idx="12"/>
          </p:nvPr>
        </p:nvSpPr>
        <p:spPr>
          <a:xfrm>
            <a:off x="9906000" y="6356350"/>
            <a:ext cx="1524000" cy="365125"/>
          </a:xfrm>
        </p:spPr>
        <p:txBody>
          <a:bodyPr/>
          <a:lstStyle/>
          <a:p>
            <a:fld id="{07CE569E-9B7C-4CB9-AB80-C0841F922CFF}" type="slidenum">
              <a:rPr lang="en-US" smtClean="0"/>
              <a:pPr/>
              <a:t>2</a:t>
            </a:fld>
            <a:endParaRPr lang="en-US"/>
          </a:p>
        </p:txBody>
      </p:sp>
      <p:sp>
        <p:nvSpPr>
          <p:cNvPr id="11" name="Freeform: Shape 10">
            <a:extLst>
              <a:ext uri="{FF2B5EF4-FFF2-40B4-BE49-F238E27FC236}">
                <a16:creationId xmlns:a16="http://schemas.microsoft.com/office/drawing/2014/main" id="{886CC949-024C-450A-92AD-EF1695756AA7}"/>
              </a:ext>
              <a:ext uri="{C183D7F6-B498-43B3-948B-1728B52AA6E4}">
                <adec:decorative xmlns:adec="http://schemas.microsoft.com/office/drawing/2017/decorative" val="1"/>
              </a:ext>
            </a:extLst>
          </p:cNvPr>
          <p:cNvSpPr/>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1306658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7124D3B-1715-4E5A-BB52-98DE8D5595ED}"/>
              </a:ext>
            </a:extLst>
          </p:cNvPr>
          <p:cNvSpPr>
            <a:spLocks noGrp="1"/>
          </p:cNvSpPr>
          <p:nvPr>
            <p:ph type="title"/>
          </p:nvPr>
        </p:nvSpPr>
        <p:spPr>
          <a:xfrm>
            <a:off x="7073757" y="2880179"/>
            <a:ext cx="4572000" cy="1524010"/>
          </a:xfrm>
        </p:spPr>
        <p:txBody>
          <a:bodyPr/>
          <a:lstStyle/>
          <a:p>
            <a:r>
              <a:rPr lang="en-US"/>
              <a:t>Thank You</a:t>
            </a:r>
          </a:p>
        </p:txBody>
      </p:sp>
      <p:pic>
        <p:nvPicPr>
          <p:cNvPr id="9" name="Picture Placeholder 8">
            <a:extLst>
              <a:ext uri="{FF2B5EF4-FFF2-40B4-BE49-F238E27FC236}">
                <a16:creationId xmlns:a16="http://schemas.microsoft.com/office/drawing/2014/main" id="{A6793210-E409-4229-B0C0-76710EC7F3B9}"/>
              </a:ext>
            </a:extLst>
          </p:cNvPr>
          <p:cNvPicPr>
            <a:picLocks noGrp="1" noChangeAspect="1"/>
          </p:cNvPicPr>
          <p:nvPr>
            <p:ph type="pic" sz="quarter" idx="13"/>
          </p:nvPr>
        </p:nvPicPr>
        <p:blipFill rotWithShape="1">
          <a:blip r:embed="rId2"/>
          <a:srcRect l="10807" t="13452" r="18725" b="9667"/>
          <a:stretch/>
        </p:blipFill>
        <p:spPr>
          <a:xfrm>
            <a:off x="1" y="1047964"/>
            <a:ext cx="6095999" cy="5810022"/>
          </a:xfrm>
        </p:spPr>
      </p:pic>
      <p:sp>
        <p:nvSpPr>
          <p:cNvPr id="3" name="Footer Placeholder 2">
            <a:extLst>
              <a:ext uri="{FF2B5EF4-FFF2-40B4-BE49-F238E27FC236}">
                <a16:creationId xmlns:a16="http://schemas.microsoft.com/office/drawing/2014/main" id="{102B8226-9692-4F45-80E6-82C90904296D}"/>
              </a:ext>
            </a:extLst>
          </p:cNvPr>
          <p:cNvSpPr>
            <a:spLocks noGrp="1"/>
          </p:cNvSpPr>
          <p:nvPr>
            <p:ph type="ftr" sz="quarter" idx="11"/>
          </p:nvPr>
        </p:nvSpPr>
        <p:spPr>
          <a:xfrm>
            <a:off x="761999" y="6356350"/>
            <a:ext cx="6612835" cy="365125"/>
          </a:xfrm>
        </p:spPr>
        <p:txBody>
          <a:bodyPr/>
          <a:lstStyle/>
          <a:p>
            <a:r>
              <a:rPr lang="en-US"/>
              <a:t>Group 7</a:t>
            </a:r>
          </a:p>
        </p:txBody>
      </p:sp>
      <p:sp>
        <p:nvSpPr>
          <p:cNvPr id="4" name="Slide Number Placeholder 3">
            <a:extLst>
              <a:ext uri="{FF2B5EF4-FFF2-40B4-BE49-F238E27FC236}">
                <a16:creationId xmlns:a16="http://schemas.microsoft.com/office/drawing/2014/main" id="{3326AE42-5A86-4D0E-B9C7-17DFAE86EB44}"/>
              </a:ext>
            </a:extLst>
          </p:cNvPr>
          <p:cNvSpPr>
            <a:spLocks noGrp="1"/>
          </p:cNvSpPr>
          <p:nvPr>
            <p:ph type="sldNum" sz="quarter" idx="12"/>
          </p:nvPr>
        </p:nvSpPr>
        <p:spPr>
          <a:xfrm>
            <a:off x="9906000" y="6356350"/>
            <a:ext cx="1524000" cy="365125"/>
          </a:xfrm>
        </p:spPr>
        <p:txBody>
          <a:bodyPr/>
          <a:lstStyle/>
          <a:p>
            <a:fld id="{07CE569E-9B7C-4CB9-AB80-C0841F922CFF}" type="slidenum">
              <a:rPr lang="en-US" smtClean="0"/>
              <a:pPr/>
              <a:t>20</a:t>
            </a:fld>
            <a:endParaRPr lang="en-US"/>
          </a:p>
        </p:txBody>
      </p:sp>
      <p:sp>
        <p:nvSpPr>
          <p:cNvPr id="11" name="Freeform: Shape 10">
            <a:extLst>
              <a:ext uri="{FF2B5EF4-FFF2-40B4-BE49-F238E27FC236}">
                <a16:creationId xmlns:a16="http://schemas.microsoft.com/office/drawing/2014/main" id="{BE4F2156-6613-4004-9B59-5568A455A244}"/>
              </a:ext>
              <a:ext uri="{C183D7F6-B498-43B3-948B-1728B52AA6E4}">
                <adec:decorative xmlns:adec="http://schemas.microsoft.com/office/drawing/2017/decorative" val="1"/>
              </a:ext>
            </a:extLst>
          </p:cNvPr>
          <p:cNvSpPr/>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3462165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B17C2E7B-274E-F9E5-9797-A2615EC5CBB8}"/>
              </a:ext>
            </a:extLst>
          </p:cNvPr>
          <p:cNvSpPr>
            <a:spLocks noGrp="1"/>
          </p:cNvSpPr>
          <p:nvPr>
            <p:ph type="title"/>
          </p:nvPr>
        </p:nvSpPr>
        <p:spPr/>
        <p:txBody>
          <a:bodyPr/>
          <a:lstStyle/>
          <a:p>
            <a:r>
              <a:rPr lang="en-US" dirty="0"/>
              <a:t>Meet the Team</a:t>
            </a:r>
          </a:p>
        </p:txBody>
      </p:sp>
      <p:sp>
        <p:nvSpPr>
          <p:cNvPr id="16" name="Footer Placeholder 15">
            <a:extLst>
              <a:ext uri="{FF2B5EF4-FFF2-40B4-BE49-F238E27FC236}">
                <a16:creationId xmlns:a16="http://schemas.microsoft.com/office/drawing/2014/main" id="{9D031564-5466-D671-68FE-72CC9D692FC4}"/>
              </a:ext>
            </a:extLst>
          </p:cNvPr>
          <p:cNvSpPr>
            <a:spLocks noGrp="1"/>
          </p:cNvSpPr>
          <p:nvPr>
            <p:ph type="ftr" sz="quarter" idx="11"/>
          </p:nvPr>
        </p:nvSpPr>
        <p:spPr/>
        <p:txBody>
          <a:bodyPr/>
          <a:lstStyle/>
          <a:p>
            <a:r>
              <a:rPr lang="en-US" dirty="0"/>
              <a:t>Group 7</a:t>
            </a:r>
          </a:p>
        </p:txBody>
      </p:sp>
      <p:sp>
        <p:nvSpPr>
          <p:cNvPr id="17" name="Slide Number Placeholder 16">
            <a:extLst>
              <a:ext uri="{FF2B5EF4-FFF2-40B4-BE49-F238E27FC236}">
                <a16:creationId xmlns:a16="http://schemas.microsoft.com/office/drawing/2014/main" id="{0BF51A05-6376-3B11-34E5-4A38F672AADD}"/>
              </a:ext>
            </a:extLst>
          </p:cNvPr>
          <p:cNvSpPr>
            <a:spLocks noGrp="1"/>
          </p:cNvSpPr>
          <p:nvPr>
            <p:ph type="sldNum" sz="quarter" idx="12"/>
          </p:nvPr>
        </p:nvSpPr>
        <p:spPr/>
        <p:txBody>
          <a:bodyPr/>
          <a:lstStyle/>
          <a:p>
            <a:fld id="{07CE569E-9B7C-4CB9-AB80-C0841F922CFF}" type="slidenum">
              <a:rPr lang="en-US" smtClean="0"/>
              <a:t>3</a:t>
            </a:fld>
            <a:endParaRPr lang="en-US"/>
          </a:p>
        </p:txBody>
      </p:sp>
      <p:pic>
        <p:nvPicPr>
          <p:cNvPr id="20" name="Picture 19">
            <a:extLst>
              <a:ext uri="{FF2B5EF4-FFF2-40B4-BE49-F238E27FC236}">
                <a16:creationId xmlns:a16="http://schemas.microsoft.com/office/drawing/2014/main" id="{A1EC84A2-3F1C-D5DE-154F-7FC5648C47E4}"/>
              </a:ext>
            </a:extLst>
          </p:cNvPr>
          <p:cNvPicPr>
            <a:picLocks noChangeAspect="1"/>
          </p:cNvPicPr>
          <p:nvPr/>
        </p:nvPicPr>
        <p:blipFill>
          <a:blip r:embed="rId2"/>
          <a:stretch>
            <a:fillRect/>
          </a:stretch>
        </p:blipFill>
        <p:spPr>
          <a:xfrm>
            <a:off x="146941" y="2662612"/>
            <a:ext cx="2343150" cy="2457450"/>
          </a:xfrm>
          <a:prstGeom prst="rect">
            <a:avLst/>
          </a:prstGeom>
        </p:spPr>
      </p:pic>
      <p:pic>
        <p:nvPicPr>
          <p:cNvPr id="21" name="Picture 20">
            <a:extLst>
              <a:ext uri="{FF2B5EF4-FFF2-40B4-BE49-F238E27FC236}">
                <a16:creationId xmlns:a16="http://schemas.microsoft.com/office/drawing/2014/main" id="{5CAB62ED-F857-A681-7628-5B7A1B351307}"/>
              </a:ext>
            </a:extLst>
          </p:cNvPr>
          <p:cNvPicPr>
            <a:picLocks noChangeAspect="1"/>
          </p:cNvPicPr>
          <p:nvPr/>
        </p:nvPicPr>
        <p:blipFill>
          <a:blip r:embed="rId2"/>
          <a:stretch>
            <a:fillRect/>
          </a:stretch>
        </p:blipFill>
        <p:spPr>
          <a:xfrm>
            <a:off x="2490091" y="2662612"/>
            <a:ext cx="2343150" cy="2457450"/>
          </a:xfrm>
          <a:prstGeom prst="rect">
            <a:avLst/>
          </a:prstGeom>
        </p:spPr>
      </p:pic>
      <p:pic>
        <p:nvPicPr>
          <p:cNvPr id="22" name="Picture 21">
            <a:extLst>
              <a:ext uri="{FF2B5EF4-FFF2-40B4-BE49-F238E27FC236}">
                <a16:creationId xmlns:a16="http://schemas.microsoft.com/office/drawing/2014/main" id="{4E8F492B-B41A-D899-7A8C-4B33BF80B97F}"/>
              </a:ext>
            </a:extLst>
          </p:cNvPr>
          <p:cNvPicPr>
            <a:picLocks noChangeAspect="1"/>
          </p:cNvPicPr>
          <p:nvPr/>
        </p:nvPicPr>
        <p:blipFill>
          <a:blip r:embed="rId2"/>
          <a:stretch>
            <a:fillRect/>
          </a:stretch>
        </p:blipFill>
        <p:spPr>
          <a:xfrm>
            <a:off x="4833241" y="2662612"/>
            <a:ext cx="2343150" cy="2457450"/>
          </a:xfrm>
          <a:prstGeom prst="rect">
            <a:avLst/>
          </a:prstGeom>
        </p:spPr>
      </p:pic>
      <p:pic>
        <p:nvPicPr>
          <p:cNvPr id="23" name="Picture 22">
            <a:extLst>
              <a:ext uri="{FF2B5EF4-FFF2-40B4-BE49-F238E27FC236}">
                <a16:creationId xmlns:a16="http://schemas.microsoft.com/office/drawing/2014/main" id="{600F3F67-0C04-E8E8-BD95-1A15A5CC875B}"/>
              </a:ext>
            </a:extLst>
          </p:cNvPr>
          <p:cNvPicPr>
            <a:picLocks noChangeAspect="1"/>
          </p:cNvPicPr>
          <p:nvPr/>
        </p:nvPicPr>
        <p:blipFill>
          <a:blip r:embed="rId2"/>
          <a:stretch>
            <a:fillRect/>
          </a:stretch>
        </p:blipFill>
        <p:spPr>
          <a:xfrm>
            <a:off x="7176391" y="2662612"/>
            <a:ext cx="2343150" cy="2457450"/>
          </a:xfrm>
          <a:prstGeom prst="rect">
            <a:avLst/>
          </a:prstGeom>
        </p:spPr>
      </p:pic>
      <p:pic>
        <p:nvPicPr>
          <p:cNvPr id="24" name="Picture 23">
            <a:extLst>
              <a:ext uri="{FF2B5EF4-FFF2-40B4-BE49-F238E27FC236}">
                <a16:creationId xmlns:a16="http://schemas.microsoft.com/office/drawing/2014/main" id="{82805EF7-B629-7BA3-DB78-CCE53835DBBC}"/>
              </a:ext>
            </a:extLst>
          </p:cNvPr>
          <p:cNvPicPr>
            <a:picLocks noChangeAspect="1"/>
          </p:cNvPicPr>
          <p:nvPr/>
        </p:nvPicPr>
        <p:blipFill>
          <a:blip r:embed="rId2"/>
          <a:stretch>
            <a:fillRect/>
          </a:stretch>
        </p:blipFill>
        <p:spPr>
          <a:xfrm>
            <a:off x="9519539" y="2662612"/>
            <a:ext cx="2343150" cy="2457450"/>
          </a:xfrm>
          <a:prstGeom prst="rect">
            <a:avLst/>
          </a:prstGeom>
        </p:spPr>
      </p:pic>
      <p:pic>
        <p:nvPicPr>
          <p:cNvPr id="26" name="Picture Placeholder 18" descr="A person wearing glasses and a blue shirt&#10;&#10;Description automatically generated">
            <a:extLst>
              <a:ext uri="{FF2B5EF4-FFF2-40B4-BE49-F238E27FC236}">
                <a16:creationId xmlns:a16="http://schemas.microsoft.com/office/drawing/2014/main" id="{A5D57BBF-4B97-55A8-7F7B-48856A40299F}"/>
              </a:ext>
            </a:extLst>
          </p:cNvPr>
          <p:cNvPicPr>
            <a:picLocks noChangeAspect="1"/>
          </p:cNvPicPr>
          <p:nvPr/>
        </p:nvPicPr>
        <p:blipFill>
          <a:blip r:embed="rId3"/>
          <a:srcRect l="2444" r="2444"/>
          <a:stretch>
            <a:fillRect/>
          </a:stretch>
        </p:blipFill>
        <p:spPr>
          <a:xfrm>
            <a:off x="387571" y="2884567"/>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p:spPr>
      </p:pic>
      <p:pic>
        <p:nvPicPr>
          <p:cNvPr id="27" name="Picture Placeholder 22" descr="A person in a black dress&#10;&#10;Description automatically generated">
            <a:extLst>
              <a:ext uri="{FF2B5EF4-FFF2-40B4-BE49-F238E27FC236}">
                <a16:creationId xmlns:a16="http://schemas.microsoft.com/office/drawing/2014/main" id="{C96BCBA3-939D-F63D-A34D-F2BFF4CCCDC3}"/>
              </a:ext>
            </a:extLst>
          </p:cNvPr>
          <p:cNvPicPr>
            <a:picLocks noChangeAspect="1"/>
          </p:cNvPicPr>
          <p:nvPr/>
        </p:nvPicPr>
        <p:blipFill>
          <a:blip r:embed="rId4"/>
          <a:srcRect l="2499" r="2499"/>
          <a:stretch>
            <a:fillRect/>
          </a:stretch>
        </p:blipFill>
        <p:spPr>
          <a:xfrm>
            <a:off x="2703281" y="2894841"/>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p:spPr>
      </p:pic>
      <p:pic>
        <p:nvPicPr>
          <p:cNvPr id="28" name="Picture Placeholder 26" descr="A person in a blue shirt&#10;&#10;Description automatically generated">
            <a:extLst>
              <a:ext uri="{FF2B5EF4-FFF2-40B4-BE49-F238E27FC236}">
                <a16:creationId xmlns:a16="http://schemas.microsoft.com/office/drawing/2014/main" id="{2FC0980F-9DAC-15FE-A64B-ACFFB8F37081}"/>
              </a:ext>
            </a:extLst>
          </p:cNvPr>
          <p:cNvPicPr>
            <a:picLocks noChangeAspect="1"/>
          </p:cNvPicPr>
          <p:nvPr/>
        </p:nvPicPr>
        <p:blipFill>
          <a:blip r:embed="rId5"/>
          <a:srcRect l="2846" r="2846"/>
          <a:stretch>
            <a:fillRect/>
          </a:stretch>
        </p:blipFill>
        <p:spPr>
          <a:xfrm>
            <a:off x="5066977" y="2891436"/>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p:spPr>
      </p:pic>
      <p:sp>
        <p:nvSpPr>
          <p:cNvPr id="29" name="Text Placeholder 8">
            <a:extLst>
              <a:ext uri="{FF2B5EF4-FFF2-40B4-BE49-F238E27FC236}">
                <a16:creationId xmlns:a16="http://schemas.microsoft.com/office/drawing/2014/main" id="{252AACE4-5C7A-F2D3-FD57-E4CA6FD0C45B}"/>
              </a:ext>
            </a:extLst>
          </p:cNvPr>
          <p:cNvSpPr txBox="1">
            <a:spLocks/>
          </p:cNvSpPr>
          <p:nvPr/>
        </p:nvSpPr>
        <p:spPr>
          <a:xfrm>
            <a:off x="397845" y="5177614"/>
            <a:ext cx="1841341" cy="560592"/>
          </a:xfrm>
          <a:prstGeom prst="rect">
            <a:avLst/>
          </a:prstGeom>
        </p:spPr>
        <p:txBody>
          <a:bodyPr/>
          <a:lst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Dakheela </a:t>
            </a:r>
            <a:r>
              <a:rPr lang="en-US" sz="2000" dirty="0" err="1"/>
              <a:t>Madanayake</a:t>
            </a:r>
            <a:endParaRPr lang="en-US" sz="2000" dirty="0"/>
          </a:p>
        </p:txBody>
      </p:sp>
      <p:sp>
        <p:nvSpPr>
          <p:cNvPr id="30" name="Text Placeholder 8">
            <a:extLst>
              <a:ext uri="{FF2B5EF4-FFF2-40B4-BE49-F238E27FC236}">
                <a16:creationId xmlns:a16="http://schemas.microsoft.com/office/drawing/2014/main" id="{DAE96357-5D71-8791-3375-A4B0B5C23C75}"/>
              </a:ext>
            </a:extLst>
          </p:cNvPr>
          <p:cNvSpPr txBox="1">
            <a:spLocks/>
          </p:cNvSpPr>
          <p:nvPr/>
        </p:nvSpPr>
        <p:spPr>
          <a:xfrm>
            <a:off x="2792756" y="5177614"/>
            <a:ext cx="1987285" cy="560592"/>
          </a:xfrm>
          <a:prstGeom prst="rect">
            <a:avLst/>
          </a:prstGeom>
        </p:spPr>
        <p:txBody>
          <a:bodyPr/>
          <a:lst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        Dilini         </a:t>
            </a:r>
            <a:r>
              <a:rPr lang="en-US" sz="2000" err="1"/>
              <a:t>Opita</a:t>
            </a:r>
            <a:r>
              <a:rPr lang="en-US" sz="2000"/>
              <a:t> Pathirana</a:t>
            </a:r>
          </a:p>
        </p:txBody>
      </p:sp>
      <p:sp>
        <p:nvSpPr>
          <p:cNvPr id="31" name="Text Placeholder 8">
            <a:extLst>
              <a:ext uri="{FF2B5EF4-FFF2-40B4-BE49-F238E27FC236}">
                <a16:creationId xmlns:a16="http://schemas.microsoft.com/office/drawing/2014/main" id="{B8ED9CAE-CB64-F8D2-3352-404FE4CEF062}"/>
              </a:ext>
            </a:extLst>
          </p:cNvPr>
          <p:cNvSpPr txBox="1">
            <a:spLocks/>
          </p:cNvSpPr>
          <p:nvPr/>
        </p:nvSpPr>
        <p:spPr>
          <a:xfrm>
            <a:off x="5060787" y="5216378"/>
            <a:ext cx="1987285" cy="560592"/>
          </a:xfrm>
          <a:prstGeom prst="rect">
            <a:avLst/>
          </a:prstGeom>
        </p:spPr>
        <p:txBody>
          <a:bodyPr/>
          <a:lst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Barsha Tamang</a:t>
            </a:r>
          </a:p>
        </p:txBody>
      </p:sp>
      <p:sp>
        <p:nvSpPr>
          <p:cNvPr id="32" name="Text Placeholder 8">
            <a:extLst>
              <a:ext uri="{FF2B5EF4-FFF2-40B4-BE49-F238E27FC236}">
                <a16:creationId xmlns:a16="http://schemas.microsoft.com/office/drawing/2014/main" id="{894927A1-1905-3756-DE14-E4AD08FDA76F}"/>
              </a:ext>
            </a:extLst>
          </p:cNvPr>
          <p:cNvSpPr txBox="1">
            <a:spLocks/>
          </p:cNvSpPr>
          <p:nvPr/>
        </p:nvSpPr>
        <p:spPr>
          <a:xfrm>
            <a:off x="7426509" y="5176273"/>
            <a:ext cx="1841341" cy="560592"/>
          </a:xfrm>
          <a:prstGeom prst="rect">
            <a:avLst/>
          </a:prstGeom>
        </p:spPr>
        <p:txBody>
          <a:bodyPr lIns="91440" tIns="45720" rIns="91440" bIns="45720" anchor="t"/>
          <a:lst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a:t>Shih Han Lee</a:t>
            </a:r>
          </a:p>
        </p:txBody>
      </p:sp>
      <p:pic>
        <p:nvPicPr>
          <p:cNvPr id="6" name="Picture Placeholder 25" descr="A person posing for a picture with a waterfall in the background&#10;&#10;Description automatically generated">
            <a:extLst>
              <a:ext uri="{FF2B5EF4-FFF2-40B4-BE49-F238E27FC236}">
                <a16:creationId xmlns:a16="http://schemas.microsoft.com/office/drawing/2014/main" id="{CC967949-8333-3D6C-1CAF-BBFE36190F93}"/>
              </a:ext>
            </a:extLst>
          </p:cNvPr>
          <p:cNvPicPr>
            <a:picLocks noChangeAspect="1"/>
          </p:cNvPicPr>
          <p:nvPr/>
        </p:nvPicPr>
        <p:blipFill>
          <a:blip r:embed="rId6"/>
          <a:srcRect t="10237" b="10237"/>
          <a:stretch/>
        </p:blipFill>
        <p:spPr>
          <a:xfrm>
            <a:off x="7427665" y="2912656"/>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p:spPr>
      </p:pic>
      <p:sp>
        <p:nvSpPr>
          <p:cNvPr id="4" name="Text Placeholder 8">
            <a:extLst>
              <a:ext uri="{FF2B5EF4-FFF2-40B4-BE49-F238E27FC236}">
                <a16:creationId xmlns:a16="http://schemas.microsoft.com/office/drawing/2014/main" id="{75899482-F908-4213-6896-3133920FE485}"/>
              </a:ext>
            </a:extLst>
          </p:cNvPr>
          <p:cNvSpPr txBox="1">
            <a:spLocks/>
          </p:cNvSpPr>
          <p:nvPr/>
        </p:nvSpPr>
        <p:spPr>
          <a:xfrm>
            <a:off x="9813150" y="5118764"/>
            <a:ext cx="1755077" cy="560592"/>
          </a:xfrm>
          <a:prstGeom prst="rect">
            <a:avLst/>
          </a:prstGeom>
        </p:spPr>
        <p:txBody>
          <a:bodyPr lIns="91440" tIns="45720" rIns="91440" bIns="45720" anchor="t"/>
          <a:lstStyle>
            <a:lvl1pPr marL="0" indent="0" algn="l" defTabSz="914400" rtl="0" eaLnBrk="1" latinLnBrk="0" hangingPunct="1">
              <a:lnSpc>
                <a:spcPct val="125000"/>
              </a:lnSpc>
              <a:spcBef>
                <a:spcPts val="1000"/>
              </a:spcBef>
              <a:buFont typeface="Arial" panose="020B0604020202020204" pitchFamily="34" charset="0"/>
              <a:buNone/>
              <a:defRPr sz="28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Font typeface="Arial" panose="020B0604020202020204" pitchFamily="34" charset="0"/>
              <a:buNone/>
              <a:defRPr sz="2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a:solidFill>
                  <a:srgbClr val="FFFFFF">
                    <a:alpha val="70000"/>
                  </a:srgbClr>
                </a:solidFill>
              </a:rPr>
              <a:t>Nikita Tanwar</a:t>
            </a:r>
          </a:p>
        </p:txBody>
      </p:sp>
      <p:pic>
        <p:nvPicPr>
          <p:cNvPr id="7" name="Picture Placeholder 1" descr="A person smiling for a picture&#10;&#10;Description automatically generated">
            <a:extLst>
              <a:ext uri="{FF2B5EF4-FFF2-40B4-BE49-F238E27FC236}">
                <a16:creationId xmlns:a16="http://schemas.microsoft.com/office/drawing/2014/main" id="{68039B8D-AE64-E77B-4681-491802239EC7}"/>
              </a:ext>
            </a:extLst>
          </p:cNvPr>
          <p:cNvPicPr>
            <a:picLocks noChangeAspect="1"/>
          </p:cNvPicPr>
          <p:nvPr/>
        </p:nvPicPr>
        <p:blipFill>
          <a:blip r:embed="rId7"/>
          <a:srcRect t="5207" b="5207"/>
          <a:stretch/>
        </p:blipFill>
        <p:spPr>
          <a:xfrm>
            <a:off x="9774474" y="2905585"/>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p:spPr>
      </p:pic>
      <p:sp>
        <p:nvSpPr>
          <p:cNvPr id="2" name="TextBox 1">
            <a:extLst>
              <a:ext uri="{FF2B5EF4-FFF2-40B4-BE49-F238E27FC236}">
                <a16:creationId xmlns:a16="http://schemas.microsoft.com/office/drawing/2014/main" id="{AA4A532E-E01A-6F51-7332-9623365B378D}"/>
              </a:ext>
            </a:extLst>
          </p:cNvPr>
          <p:cNvSpPr txBox="1"/>
          <p:nvPr/>
        </p:nvSpPr>
        <p:spPr>
          <a:xfrm>
            <a:off x="509250" y="6000101"/>
            <a:ext cx="1597981" cy="461665"/>
          </a:xfrm>
          <a:prstGeom prst="rect">
            <a:avLst/>
          </a:prstGeom>
          <a:noFill/>
        </p:spPr>
        <p:txBody>
          <a:bodyPr wrap="square" rtlCol="0">
            <a:spAutoFit/>
          </a:bodyPr>
          <a:lstStyle/>
          <a:p>
            <a:r>
              <a:rPr lang="en-US" sz="1200" dirty="0"/>
              <a:t>Project Manager/ Data Analyst</a:t>
            </a:r>
          </a:p>
        </p:txBody>
      </p:sp>
      <p:sp>
        <p:nvSpPr>
          <p:cNvPr id="5" name="TextBox 4">
            <a:extLst>
              <a:ext uri="{FF2B5EF4-FFF2-40B4-BE49-F238E27FC236}">
                <a16:creationId xmlns:a16="http://schemas.microsoft.com/office/drawing/2014/main" id="{2284A255-11D7-F1F5-C6B1-0DC000D662D1}"/>
              </a:ext>
            </a:extLst>
          </p:cNvPr>
          <p:cNvSpPr txBox="1"/>
          <p:nvPr/>
        </p:nvSpPr>
        <p:spPr>
          <a:xfrm>
            <a:off x="2862675" y="6000102"/>
            <a:ext cx="1679520" cy="276999"/>
          </a:xfrm>
          <a:prstGeom prst="rect">
            <a:avLst/>
          </a:prstGeom>
          <a:noFill/>
        </p:spPr>
        <p:txBody>
          <a:bodyPr wrap="square" rtlCol="0">
            <a:spAutoFit/>
          </a:bodyPr>
          <a:lstStyle/>
          <a:p>
            <a:r>
              <a:rPr lang="en-US" sz="1200" dirty="0"/>
              <a:t>Data Engineer - AWS</a:t>
            </a:r>
          </a:p>
        </p:txBody>
      </p:sp>
      <p:sp>
        <p:nvSpPr>
          <p:cNvPr id="8" name="TextBox 7">
            <a:extLst>
              <a:ext uri="{FF2B5EF4-FFF2-40B4-BE49-F238E27FC236}">
                <a16:creationId xmlns:a16="http://schemas.microsoft.com/office/drawing/2014/main" id="{2FA9EAB5-C6A1-9B0C-9E1C-E294BBDD52E4}"/>
              </a:ext>
            </a:extLst>
          </p:cNvPr>
          <p:cNvSpPr txBox="1"/>
          <p:nvPr/>
        </p:nvSpPr>
        <p:spPr>
          <a:xfrm>
            <a:off x="5337779" y="6000101"/>
            <a:ext cx="1597981" cy="276999"/>
          </a:xfrm>
          <a:prstGeom prst="rect">
            <a:avLst/>
          </a:prstGeom>
          <a:noFill/>
        </p:spPr>
        <p:txBody>
          <a:bodyPr wrap="square" rtlCol="0">
            <a:spAutoFit/>
          </a:bodyPr>
          <a:lstStyle/>
          <a:p>
            <a:r>
              <a:rPr lang="en-US" sz="1200" dirty="0"/>
              <a:t>Power BI Developer</a:t>
            </a:r>
          </a:p>
        </p:txBody>
      </p:sp>
      <p:sp>
        <p:nvSpPr>
          <p:cNvPr id="9" name="TextBox 8">
            <a:extLst>
              <a:ext uri="{FF2B5EF4-FFF2-40B4-BE49-F238E27FC236}">
                <a16:creationId xmlns:a16="http://schemas.microsoft.com/office/drawing/2014/main" id="{F087535B-1E38-A010-85E5-5AF2563DA47A}"/>
              </a:ext>
            </a:extLst>
          </p:cNvPr>
          <p:cNvSpPr txBox="1"/>
          <p:nvPr/>
        </p:nvSpPr>
        <p:spPr>
          <a:xfrm>
            <a:off x="7731344" y="6000101"/>
            <a:ext cx="1597981" cy="276999"/>
          </a:xfrm>
          <a:prstGeom prst="rect">
            <a:avLst/>
          </a:prstGeom>
          <a:noFill/>
        </p:spPr>
        <p:txBody>
          <a:bodyPr wrap="square" rtlCol="0">
            <a:spAutoFit/>
          </a:bodyPr>
          <a:lstStyle/>
          <a:p>
            <a:r>
              <a:rPr lang="en-US" sz="1200" dirty="0"/>
              <a:t>BI Developer</a:t>
            </a:r>
          </a:p>
        </p:txBody>
      </p:sp>
      <p:sp>
        <p:nvSpPr>
          <p:cNvPr id="10" name="TextBox 9">
            <a:extLst>
              <a:ext uri="{FF2B5EF4-FFF2-40B4-BE49-F238E27FC236}">
                <a16:creationId xmlns:a16="http://schemas.microsoft.com/office/drawing/2014/main" id="{806C0D59-836B-6239-4501-8CA269E90137}"/>
              </a:ext>
            </a:extLst>
          </p:cNvPr>
          <p:cNvSpPr txBox="1"/>
          <p:nvPr/>
        </p:nvSpPr>
        <p:spPr>
          <a:xfrm>
            <a:off x="9891697" y="6000101"/>
            <a:ext cx="1597981" cy="276999"/>
          </a:xfrm>
          <a:prstGeom prst="rect">
            <a:avLst/>
          </a:prstGeom>
          <a:noFill/>
        </p:spPr>
        <p:txBody>
          <a:bodyPr wrap="square" rtlCol="0">
            <a:spAutoFit/>
          </a:bodyPr>
          <a:lstStyle/>
          <a:p>
            <a:r>
              <a:rPr lang="en-US" sz="1200" dirty="0"/>
              <a:t>Power BI Developer</a:t>
            </a:r>
          </a:p>
        </p:txBody>
      </p:sp>
    </p:spTree>
    <p:extLst>
      <p:ext uri="{BB962C8B-B14F-4D97-AF65-F5344CB8AC3E}">
        <p14:creationId xmlns:p14="http://schemas.microsoft.com/office/powerpoint/2010/main" val="4244838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44876-723D-4D03-A88B-95451971C24C}"/>
              </a:ext>
            </a:extLst>
          </p:cNvPr>
          <p:cNvSpPr>
            <a:spLocks noGrp="1"/>
          </p:cNvSpPr>
          <p:nvPr>
            <p:ph type="ctrTitle"/>
          </p:nvPr>
        </p:nvSpPr>
        <p:spPr>
          <a:xfrm>
            <a:off x="4944525" y="2285999"/>
            <a:ext cx="4548542" cy="2286000"/>
          </a:xfrm>
        </p:spPr>
        <p:txBody>
          <a:bodyPr/>
          <a:lstStyle/>
          <a:p>
            <a:r>
              <a:rPr lang="en-US"/>
              <a:t>Project Overview</a:t>
            </a:r>
          </a:p>
        </p:txBody>
      </p:sp>
      <p:pic>
        <p:nvPicPr>
          <p:cNvPr id="18" name="Picture Placeholder 17">
            <a:extLst>
              <a:ext uri="{FF2B5EF4-FFF2-40B4-BE49-F238E27FC236}">
                <a16:creationId xmlns:a16="http://schemas.microsoft.com/office/drawing/2014/main" id="{C9C7ADB3-E944-4AEF-8DD1-73B56BC37018}"/>
              </a:ext>
            </a:extLst>
          </p:cNvPr>
          <p:cNvPicPr>
            <a:picLocks noGrp="1" noChangeAspect="1"/>
          </p:cNvPicPr>
          <p:nvPr>
            <p:ph type="pic" sz="quarter" idx="13"/>
          </p:nvPr>
        </p:nvPicPr>
        <p:blipFill rotWithShape="1">
          <a:blip r:embed="rId2"/>
          <a:srcRect l="21080" r="21080"/>
          <a:stretch/>
        </p:blipFill>
        <p:spPr>
          <a:xfrm>
            <a:off x="0" y="2"/>
            <a:ext cx="2915897" cy="3150803"/>
          </a:xfrm>
        </p:spPr>
      </p:pic>
      <p:pic>
        <p:nvPicPr>
          <p:cNvPr id="20" name="Picture Placeholder 19">
            <a:extLst>
              <a:ext uri="{FF2B5EF4-FFF2-40B4-BE49-F238E27FC236}">
                <a16:creationId xmlns:a16="http://schemas.microsoft.com/office/drawing/2014/main" id="{5F2F1E05-E671-4833-BADB-C56DF973DF34}"/>
              </a:ext>
            </a:extLst>
          </p:cNvPr>
          <p:cNvPicPr>
            <a:picLocks noGrp="1" noChangeAspect="1"/>
          </p:cNvPicPr>
          <p:nvPr>
            <p:ph type="pic" sz="quarter" idx="14"/>
          </p:nvPr>
        </p:nvPicPr>
        <p:blipFill rotWithShape="1">
          <a:blip r:embed="rId3"/>
          <a:srcRect l="1634" t="30221" r="26576" b="36746"/>
          <a:stretch/>
        </p:blipFill>
        <p:spPr>
          <a:xfrm>
            <a:off x="3824588" y="0"/>
            <a:ext cx="5802297" cy="2008700"/>
          </a:xfrm>
        </p:spPr>
      </p:pic>
      <p:pic>
        <p:nvPicPr>
          <p:cNvPr id="31" name="Picture Placeholder 30">
            <a:extLst>
              <a:ext uri="{FF2B5EF4-FFF2-40B4-BE49-F238E27FC236}">
                <a16:creationId xmlns:a16="http://schemas.microsoft.com/office/drawing/2014/main" id="{53F9FDB5-72E7-4D0B-A38F-09E41BCE4C9F}"/>
              </a:ext>
            </a:extLst>
          </p:cNvPr>
          <p:cNvPicPr>
            <a:picLocks noGrp="1" noChangeAspect="1"/>
          </p:cNvPicPr>
          <p:nvPr>
            <p:ph type="pic" sz="quarter" idx="16"/>
          </p:nvPr>
        </p:nvPicPr>
        <p:blipFill rotWithShape="1">
          <a:blip r:embed="rId4"/>
          <a:srcRect l="9285" r="9285"/>
          <a:stretch/>
        </p:blipFill>
        <p:spPr>
          <a:xfrm>
            <a:off x="1" y="3134141"/>
            <a:ext cx="4548543" cy="3723859"/>
          </a:xfrm>
        </p:spPr>
      </p:pic>
      <p:pic>
        <p:nvPicPr>
          <p:cNvPr id="33" name="Picture Placeholder 32">
            <a:extLst>
              <a:ext uri="{FF2B5EF4-FFF2-40B4-BE49-F238E27FC236}">
                <a16:creationId xmlns:a16="http://schemas.microsoft.com/office/drawing/2014/main" id="{EFE4CD54-D756-430F-89FF-C9852B3EEA1D}"/>
              </a:ext>
            </a:extLst>
          </p:cNvPr>
          <p:cNvPicPr>
            <a:picLocks noGrp="1" noChangeAspect="1"/>
          </p:cNvPicPr>
          <p:nvPr>
            <p:ph type="pic" sz="quarter" idx="15"/>
          </p:nvPr>
        </p:nvPicPr>
        <p:blipFill rotWithShape="1">
          <a:blip r:embed="rId5"/>
          <a:srcRect l="35163" r="35163"/>
          <a:stretch/>
        </p:blipFill>
        <p:spPr>
          <a:xfrm>
            <a:off x="9889048" y="314073"/>
            <a:ext cx="2302952" cy="5820494"/>
          </a:xfrm>
        </p:spPr>
      </p:pic>
      <p:sp>
        <p:nvSpPr>
          <p:cNvPr id="35" name="Freeform: Shape 34">
            <a:extLst>
              <a:ext uri="{FF2B5EF4-FFF2-40B4-BE49-F238E27FC236}">
                <a16:creationId xmlns:a16="http://schemas.microsoft.com/office/drawing/2014/main" id="{65382DAA-15DD-4A11-ABC7-27950E2B8905}"/>
              </a:ext>
              <a:ext uri="{C183D7F6-B498-43B3-948B-1728B52AA6E4}">
                <adec:decorative xmlns:adec="http://schemas.microsoft.com/office/drawing/2017/decorative" val="1"/>
              </a:ext>
            </a:extLst>
          </p:cNvPr>
          <p:cNvSpPr/>
          <p:nvPr/>
        </p:nvSpPr>
        <p:spPr>
          <a:xfrm flipH="1" flipV="1">
            <a:off x="0" y="3234590"/>
            <a:ext cx="4819650" cy="3623786"/>
          </a:xfrm>
          <a:custGeom>
            <a:avLst/>
            <a:gdLst>
              <a:gd name="connsiteX0" fmla="*/ 520805 w 4496214"/>
              <a:gd name="connsiteY0" fmla="*/ 0 h 4712444"/>
              <a:gd name="connsiteX1" fmla="*/ 4496214 w 4496214"/>
              <a:gd name="connsiteY1" fmla="*/ 0 h 4712444"/>
              <a:gd name="connsiteX2" fmla="*/ 4496214 w 4496214"/>
              <a:gd name="connsiteY2" fmla="*/ 2870874 h 4712444"/>
              <a:gd name="connsiteX3" fmla="*/ 4327504 w 4496214"/>
              <a:gd name="connsiteY3" fmla="*/ 2986301 h 4712444"/>
              <a:gd name="connsiteX4" fmla="*/ 4128523 w 4496214"/>
              <a:gd name="connsiteY4" fmla="*/ 3121316 h 4712444"/>
              <a:gd name="connsiteX5" fmla="*/ 1946719 w 4496214"/>
              <a:gd name="connsiteY5" fmla="*/ 4514203 h 4712444"/>
              <a:gd name="connsiteX6" fmla="*/ 393090 w 4496214"/>
              <a:gd name="connsiteY6" fmla="*/ 4234003 h 4712444"/>
              <a:gd name="connsiteX7" fmla="*/ 62 w 4496214"/>
              <a:gd name="connsiteY7" fmla="*/ 2727368 h 4712444"/>
              <a:gd name="connsiteX8" fmla="*/ 513680 w 4496214"/>
              <a:gd name="connsiteY8" fmla="*/ 17175 h 4712444"/>
              <a:gd name="connsiteX0" fmla="*/ 4496214 w 4496214"/>
              <a:gd name="connsiteY0" fmla="*/ 0 h 4712444"/>
              <a:gd name="connsiteX1" fmla="*/ 4496214 w 4496214"/>
              <a:gd name="connsiteY1" fmla="*/ 2870874 h 4712444"/>
              <a:gd name="connsiteX2" fmla="*/ 4327504 w 4496214"/>
              <a:gd name="connsiteY2" fmla="*/ 2986301 h 4712444"/>
              <a:gd name="connsiteX3" fmla="*/ 4128523 w 4496214"/>
              <a:gd name="connsiteY3" fmla="*/ 3121316 h 4712444"/>
              <a:gd name="connsiteX4" fmla="*/ 1946719 w 4496214"/>
              <a:gd name="connsiteY4" fmla="*/ 4514203 h 4712444"/>
              <a:gd name="connsiteX5" fmla="*/ 393090 w 4496214"/>
              <a:gd name="connsiteY5" fmla="*/ 4234003 h 4712444"/>
              <a:gd name="connsiteX6" fmla="*/ 62 w 4496214"/>
              <a:gd name="connsiteY6" fmla="*/ 2727368 h 4712444"/>
              <a:gd name="connsiteX7" fmla="*/ 513680 w 4496214"/>
              <a:gd name="connsiteY7" fmla="*/ 17175 h 4712444"/>
              <a:gd name="connsiteX8" fmla="*/ 610729 w 4496214"/>
              <a:gd name="connsiteY8" fmla="*/ 94249 h 4712444"/>
              <a:gd name="connsiteX0" fmla="*/ 4496214 w 4496214"/>
              <a:gd name="connsiteY0" fmla="*/ 2853983 h 4695553"/>
              <a:gd name="connsiteX1" fmla="*/ 4327504 w 4496214"/>
              <a:gd name="connsiteY1" fmla="*/ 2969410 h 4695553"/>
              <a:gd name="connsiteX2" fmla="*/ 4128523 w 4496214"/>
              <a:gd name="connsiteY2" fmla="*/ 3104425 h 4695553"/>
              <a:gd name="connsiteX3" fmla="*/ 1946719 w 4496214"/>
              <a:gd name="connsiteY3" fmla="*/ 4497312 h 4695553"/>
              <a:gd name="connsiteX4" fmla="*/ 393090 w 4496214"/>
              <a:gd name="connsiteY4" fmla="*/ 4217112 h 4695553"/>
              <a:gd name="connsiteX5" fmla="*/ 62 w 4496214"/>
              <a:gd name="connsiteY5" fmla="*/ 2710477 h 4695553"/>
              <a:gd name="connsiteX6" fmla="*/ 513680 w 4496214"/>
              <a:gd name="connsiteY6" fmla="*/ 284 h 4695553"/>
              <a:gd name="connsiteX7" fmla="*/ 610729 w 4496214"/>
              <a:gd name="connsiteY7" fmla="*/ 77358 h 4695553"/>
              <a:gd name="connsiteX0" fmla="*/ 4496214 w 4496214"/>
              <a:gd name="connsiteY0" fmla="*/ 2853699 h 4695269"/>
              <a:gd name="connsiteX1" fmla="*/ 4327504 w 4496214"/>
              <a:gd name="connsiteY1" fmla="*/ 2969126 h 4695269"/>
              <a:gd name="connsiteX2" fmla="*/ 4128523 w 4496214"/>
              <a:gd name="connsiteY2" fmla="*/ 3104141 h 4695269"/>
              <a:gd name="connsiteX3" fmla="*/ 1946719 w 4496214"/>
              <a:gd name="connsiteY3" fmla="*/ 4497028 h 4695269"/>
              <a:gd name="connsiteX4" fmla="*/ 393090 w 4496214"/>
              <a:gd name="connsiteY4" fmla="*/ 4216828 h 4695269"/>
              <a:gd name="connsiteX5" fmla="*/ 62 w 4496214"/>
              <a:gd name="connsiteY5" fmla="*/ 2710193 h 4695269"/>
              <a:gd name="connsiteX6" fmla="*/ 513680 w 4496214"/>
              <a:gd name="connsiteY6" fmla="*/ 0 h 469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6214" h="4695269">
                <a:moveTo>
                  <a:pt x="4496214" y="2853699"/>
                </a:moveTo>
                <a:lnTo>
                  <a:pt x="4327504" y="2969126"/>
                </a:lnTo>
                <a:lnTo>
                  <a:pt x="4128523" y="3104141"/>
                </a:lnTo>
                <a:cubicBezTo>
                  <a:pt x="3416510" y="3596007"/>
                  <a:pt x="2702940" y="4086860"/>
                  <a:pt x="1946719" y="4497028"/>
                </a:cubicBezTo>
                <a:cubicBezTo>
                  <a:pt x="1506382" y="4736123"/>
                  <a:pt x="872113" y="4874226"/>
                  <a:pt x="393090" y="4216828"/>
                </a:cubicBezTo>
                <a:cubicBezTo>
                  <a:pt x="73281" y="3777627"/>
                  <a:pt x="-2478" y="3192354"/>
                  <a:pt x="62" y="2710193"/>
                </a:cubicBezTo>
                <a:cubicBezTo>
                  <a:pt x="5227" y="1733619"/>
                  <a:pt x="200135" y="801687"/>
                  <a:pt x="51368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7" name="Freeform: Shape 36">
            <a:extLst>
              <a:ext uri="{FF2B5EF4-FFF2-40B4-BE49-F238E27FC236}">
                <a16:creationId xmlns:a16="http://schemas.microsoft.com/office/drawing/2014/main" id="{690DDA71-E11D-4244-961C-4343C23F5B90}"/>
              </a:ext>
              <a:ext uri="{C183D7F6-B498-43B3-948B-1728B52AA6E4}">
                <adec:decorative xmlns:adec="http://schemas.microsoft.com/office/drawing/2017/decorative" val="1"/>
              </a:ext>
            </a:extLst>
          </p:cNvPr>
          <p:cNvSpPr/>
          <p:nvPr/>
        </p:nvSpPr>
        <p:spPr>
          <a:xfrm rot="10800000" flipH="1" flipV="1">
            <a:off x="-2411" y="0"/>
            <a:ext cx="2981385" cy="3186211"/>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1255728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D6A6BDB-0D50-CBF1-8CF6-3FF93169B3BD}"/>
              </a:ext>
            </a:extLst>
          </p:cNvPr>
          <p:cNvSpPr>
            <a:spLocks noGrp="1"/>
          </p:cNvSpPr>
          <p:nvPr>
            <p:ph type="title"/>
          </p:nvPr>
        </p:nvSpPr>
        <p:spPr/>
        <p:txBody>
          <a:bodyPr/>
          <a:lstStyle/>
          <a:p>
            <a:r>
              <a:rPr lang="en-US"/>
              <a:t>Purpose of the Project</a:t>
            </a:r>
          </a:p>
        </p:txBody>
      </p:sp>
      <p:sp>
        <p:nvSpPr>
          <p:cNvPr id="9" name="Content Placeholder 8">
            <a:extLst>
              <a:ext uri="{FF2B5EF4-FFF2-40B4-BE49-F238E27FC236}">
                <a16:creationId xmlns:a16="http://schemas.microsoft.com/office/drawing/2014/main" id="{3D05FDDF-7EC6-7240-165B-A23F0D3D2054}"/>
              </a:ext>
            </a:extLst>
          </p:cNvPr>
          <p:cNvSpPr>
            <a:spLocks noGrp="1"/>
          </p:cNvSpPr>
          <p:nvPr>
            <p:ph idx="1"/>
          </p:nvPr>
        </p:nvSpPr>
        <p:spPr>
          <a:xfrm>
            <a:off x="761999" y="2488555"/>
            <a:ext cx="10495280" cy="4351337"/>
          </a:xfrm>
        </p:spPr>
        <p:txBody>
          <a:bodyPr/>
          <a:lstStyle/>
          <a:p>
            <a:r>
              <a:rPr lang="en-US" b="1">
                <a:solidFill>
                  <a:srgbClr val="FFFFFF">
                    <a:alpha val="70000"/>
                  </a:srgbClr>
                </a:solidFill>
              </a:rPr>
              <a:t>This project serves as a demonstration of our team's capabilities and expertise through a Proof-of-Concept (POC) Data Analysis, showcasing our potential as the ideal choice for the Client project.</a:t>
            </a:r>
          </a:p>
        </p:txBody>
      </p:sp>
      <p:sp>
        <p:nvSpPr>
          <p:cNvPr id="6" name="Footer Placeholder 5">
            <a:extLst>
              <a:ext uri="{FF2B5EF4-FFF2-40B4-BE49-F238E27FC236}">
                <a16:creationId xmlns:a16="http://schemas.microsoft.com/office/drawing/2014/main" id="{16C0396F-9D2C-B98E-8227-79DC93B4465E}"/>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22A6C2C8-7BD6-480A-6AD4-6F36B8086BAB}"/>
              </a:ext>
            </a:extLst>
          </p:cNvPr>
          <p:cNvSpPr>
            <a:spLocks noGrp="1"/>
          </p:cNvSpPr>
          <p:nvPr>
            <p:ph type="sldNum" sz="quarter" idx="12"/>
          </p:nvPr>
        </p:nvSpPr>
        <p:spPr/>
        <p:txBody>
          <a:bodyPr/>
          <a:lstStyle/>
          <a:p>
            <a:fld id="{07CE569E-9B7C-4CB9-AB80-C0841F922CFF}" type="slidenum">
              <a:rPr lang="en-US" smtClean="0"/>
              <a:t>5</a:t>
            </a:fld>
            <a:endParaRPr lang="en-US"/>
          </a:p>
        </p:txBody>
      </p:sp>
    </p:spTree>
    <p:extLst>
      <p:ext uri="{BB962C8B-B14F-4D97-AF65-F5344CB8AC3E}">
        <p14:creationId xmlns:p14="http://schemas.microsoft.com/office/powerpoint/2010/main" val="1837504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9A76E37-1467-4F0D-927C-AEC0E2846867}"/>
              </a:ext>
            </a:extLst>
          </p:cNvPr>
          <p:cNvSpPr>
            <a:spLocks noGrp="1"/>
          </p:cNvSpPr>
          <p:nvPr>
            <p:ph type="title"/>
          </p:nvPr>
        </p:nvSpPr>
        <p:spPr>
          <a:xfrm>
            <a:off x="950920" y="362556"/>
            <a:ext cx="4572000" cy="1524000"/>
          </a:xfrm>
        </p:spPr>
        <p:txBody>
          <a:bodyPr/>
          <a:lstStyle/>
          <a:p>
            <a:r>
              <a:rPr lang="en-US"/>
              <a:t>Project Summary</a:t>
            </a:r>
          </a:p>
        </p:txBody>
      </p:sp>
      <p:pic>
        <p:nvPicPr>
          <p:cNvPr id="13" name="Picture Placeholder 12">
            <a:extLst>
              <a:ext uri="{FF2B5EF4-FFF2-40B4-BE49-F238E27FC236}">
                <a16:creationId xmlns:a16="http://schemas.microsoft.com/office/drawing/2014/main" id="{730189FF-93BC-4663-B776-E572DC6C0E4E}"/>
              </a:ext>
            </a:extLst>
          </p:cNvPr>
          <p:cNvPicPr>
            <a:picLocks noGrp="1" noChangeAspect="1"/>
          </p:cNvPicPr>
          <p:nvPr>
            <p:ph type="pic" sz="quarter" idx="14"/>
          </p:nvPr>
        </p:nvPicPr>
        <p:blipFill>
          <a:blip r:embed="rId2"/>
          <a:srcRect/>
          <a:stretch/>
        </p:blipFill>
        <p:spPr>
          <a:xfrm>
            <a:off x="6545626" y="-279832"/>
            <a:ext cx="5820495" cy="2302951"/>
          </a:xfrm>
        </p:spPr>
      </p:pic>
      <p:sp>
        <p:nvSpPr>
          <p:cNvPr id="3" name="Footer Placeholder 2">
            <a:extLst>
              <a:ext uri="{FF2B5EF4-FFF2-40B4-BE49-F238E27FC236}">
                <a16:creationId xmlns:a16="http://schemas.microsoft.com/office/drawing/2014/main" id="{85403A2D-E4C7-41F1-BAC7-0769C4828392}"/>
              </a:ext>
            </a:extLst>
          </p:cNvPr>
          <p:cNvSpPr>
            <a:spLocks noGrp="1"/>
          </p:cNvSpPr>
          <p:nvPr>
            <p:ph type="ftr" sz="quarter" idx="11"/>
          </p:nvPr>
        </p:nvSpPr>
        <p:spPr>
          <a:xfrm>
            <a:off x="761999" y="6356350"/>
            <a:ext cx="6612835" cy="365125"/>
          </a:xfrm>
        </p:spPr>
        <p:txBody>
          <a:bodyPr/>
          <a:lstStyle/>
          <a:p>
            <a:r>
              <a:rPr lang="en-US"/>
              <a:t>Group 7</a:t>
            </a:r>
          </a:p>
        </p:txBody>
      </p:sp>
      <p:pic>
        <p:nvPicPr>
          <p:cNvPr id="15" name="Picture Placeholder 14">
            <a:extLst>
              <a:ext uri="{FF2B5EF4-FFF2-40B4-BE49-F238E27FC236}">
                <a16:creationId xmlns:a16="http://schemas.microsoft.com/office/drawing/2014/main" id="{DDD35196-C0A0-4FF6-885D-696DD859D7AA}"/>
              </a:ext>
            </a:extLst>
          </p:cNvPr>
          <p:cNvPicPr>
            <a:picLocks noGrp="1" noChangeAspect="1"/>
          </p:cNvPicPr>
          <p:nvPr>
            <p:ph type="pic" sz="quarter" idx="15"/>
          </p:nvPr>
        </p:nvPicPr>
        <p:blipFill rotWithShape="1">
          <a:blip r:embed="rId3"/>
          <a:srcRect/>
          <a:stretch/>
        </p:blipFill>
        <p:spPr>
          <a:xfrm>
            <a:off x="7961955" y="3048002"/>
            <a:ext cx="4230047" cy="3809998"/>
          </a:xfrm>
        </p:spPr>
      </p:pic>
      <p:sp>
        <p:nvSpPr>
          <p:cNvPr id="4" name="Slide Number Placeholder 3">
            <a:extLst>
              <a:ext uri="{FF2B5EF4-FFF2-40B4-BE49-F238E27FC236}">
                <a16:creationId xmlns:a16="http://schemas.microsoft.com/office/drawing/2014/main" id="{2954CFD6-7409-4287-B008-E6E9200ED0D6}"/>
              </a:ext>
            </a:extLst>
          </p:cNvPr>
          <p:cNvSpPr>
            <a:spLocks noGrp="1"/>
          </p:cNvSpPr>
          <p:nvPr>
            <p:ph type="sldNum" sz="quarter" idx="12"/>
          </p:nvPr>
        </p:nvSpPr>
        <p:spPr>
          <a:xfrm>
            <a:off x="9906000" y="6356350"/>
            <a:ext cx="1524000" cy="365125"/>
          </a:xfrm>
        </p:spPr>
        <p:txBody>
          <a:bodyPr/>
          <a:lstStyle/>
          <a:p>
            <a:fld id="{07CE569E-9B7C-4CB9-AB80-C0841F922CFF}" type="slidenum">
              <a:rPr lang="en-US" dirty="0" smtClean="0"/>
              <a:pPr/>
              <a:t>6</a:t>
            </a:fld>
            <a:endParaRPr lang="en-US"/>
          </a:p>
        </p:txBody>
      </p:sp>
      <p:sp>
        <p:nvSpPr>
          <p:cNvPr id="19" name="Freeform: Shape 18">
            <a:extLst>
              <a:ext uri="{FF2B5EF4-FFF2-40B4-BE49-F238E27FC236}">
                <a16:creationId xmlns:a16="http://schemas.microsoft.com/office/drawing/2014/main" id="{4A837396-9198-4DFD-BAAD-EF9260C9600B}"/>
              </a:ext>
              <a:ext uri="{C183D7F6-B498-43B3-948B-1728B52AA6E4}">
                <adec:decorative xmlns:adec="http://schemas.microsoft.com/office/drawing/2017/decorative" val="1"/>
              </a:ext>
            </a:extLst>
          </p:cNvPr>
          <p:cNvSpPr/>
          <p:nvPr/>
        </p:nvSpPr>
        <p:spPr>
          <a:xfrm rot="14885154" flipH="1">
            <a:off x="7164734" y="-2511844"/>
            <a:ext cx="3825181" cy="624345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6" name="Content Placeholder 5">
            <a:extLst>
              <a:ext uri="{FF2B5EF4-FFF2-40B4-BE49-F238E27FC236}">
                <a16:creationId xmlns:a16="http://schemas.microsoft.com/office/drawing/2014/main" id="{E43DD79B-0698-4E19-B7CA-FAB8A8A282C9}"/>
              </a:ext>
            </a:extLst>
          </p:cNvPr>
          <p:cNvSpPr>
            <a:spLocks noGrp="1"/>
          </p:cNvSpPr>
          <p:nvPr>
            <p:ph idx="1"/>
          </p:nvPr>
        </p:nvSpPr>
        <p:spPr>
          <a:xfrm>
            <a:off x="761999" y="1470512"/>
            <a:ext cx="6330595" cy="4753487"/>
          </a:xfrm>
        </p:spPr>
        <p:txBody>
          <a:bodyPr>
            <a:normAutofit lnSpcReduction="10000"/>
          </a:bodyPr>
          <a:lstStyle/>
          <a:p>
            <a:pPr marL="342900" indent="-342900">
              <a:buFont typeface="Arial" panose="020B0604020202020204" pitchFamily="34" charset="0"/>
              <a:buChar char="•"/>
            </a:pPr>
            <a:r>
              <a:rPr lang="en-US" sz="2000" b="1">
                <a:solidFill>
                  <a:srgbClr val="FFFFFF"/>
                </a:solidFill>
              </a:rPr>
              <a:t>Acquired data from a remote source : Kaggle API </a:t>
            </a:r>
          </a:p>
          <a:p>
            <a:pPr marL="342900" indent="-342900">
              <a:buFont typeface="Arial" panose="020B0604020202020204" pitchFamily="34" charset="0"/>
              <a:buChar char="•"/>
            </a:pPr>
            <a:r>
              <a:rPr lang="en-US" sz="2000" b="1">
                <a:solidFill>
                  <a:srgbClr val="FFFFFF"/>
                </a:solidFill>
              </a:rPr>
              <a:t>Python is used to ETL processes.</a:t>
            </a:r>
          </a:p>
          <a:p>
            <a:pPr marL="342900" indent="-342900">
              <a:buFont typeface="Arial" panose="020B0604020202020204" pitchFamily="34" charset="0"/>
              <a:buChar char="•"/>
            </a:pPr>
            <a:r>
              <a:rPr lang="en-US" sz="2000" b="1">
                <a:solidFill>
                  <a:srgbClr val="FFFFFF"/>
                </a:solidFill>
              </a:rPr>
              <a:t>AWS is used as the cloud platform to acquire, process and store data along with data orchestration.</a:t>
            </a:r>
          </a:p>
          <a:p>
            <a:pPr marL="342900" indent="-342900">
              <a:buFont typeface="Arial" panose="020B0604020202020204" pitchFamily="34" charset="0"/>
              <a:buChar char="•"/>
            </a:pPr>
            <a:r>
              <a:rPr lang="en-US" sz="2000" b="1">
                <a:solidFill>
                  <a:srgbClr val="FFFFFF"/>
                </a:solidFill>
              </a:rPr>
              <a:t>AWS Glue job is used to trigger the data pipeline for the weekly pseudo-batch process.</a:t>
            </a:r>
          </a:p>
          <a:p>
            <a:pPr marL="342900" indent="-342900">
              <a:buFont typeface="Arial" panose="020B0604020202020204" pitchFamily="34" charset="0"/>
              <a:buChar char="•"/>
            </a:pPr>
            <a:r>
              <a:rPr lang="en-US" sz="2000" b="1">
                <a:solidFill>
                  <a:srgbClr val="FFFFFF"/>
                </a:solidFill>
              </a:rPr>
              <a:t>Data Visualization is developed using Power BI dashboard.</a:t>
            </a:r>
          </a:p>
          <a:p>
            <a:pPr marL="342900" indent="-342900">
              <a:buFont typeface="Arial" panose="020B0604020202020204" pitchFamily="34" charset="0"/>
              <a:buChar char="•"/>
            </a:pPr>
            <a:r>
              <a:rPr lang="en-US" sz="2000" b="1" i="1">
                <a:solidFill>
                  <a:srgbClr val="FFFFFF"/>
                </a:solidFill>
              </a:rPr>
              <a:t>Bonus:</a:t>
            </a:r>
            <a:r>
              <a:rPr lang="en-US" sz="2000" b="1">
                <a:solidFill>
                  <a:srgbClr val="FFFFFF"/>
                </a:solidFill>
              </a:rPr>
              <a:t> Developed a Flask application including data visualization using chart.js</a:t>
            </a:r>
          </a:p>
        </p:txBody>
      </p:sp>
    </p:spTree>
    <p:extLst>
      <p:ext uri="{BB962C8B-B14F-4D97-AF65-F5344CB8AC3E}">
        <p14:creationId xmlns:p14="http://schemas.microsoft.com/office/powerpoint/2010/main" val="4209107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91067B3-777C-430E-B0BE-B532F38EAF33}"/>
              </a:ext>
            </a:extLst>
          </p:cNvPr>
          <p:cNvSpPr>
            <a:spLocks noGrp="1"/>
          </p:cNvSpPr>
          <p:nvPr>
            <p:ph type="title"/>
          </p:nvPr>
        </p:nvSpPr>
        <p:spPr>
          <a:xfrm>
            <a:off x="762000" y="762000"/>
            <a:ext cx="10668000" cy="1524000"/>
          </a:xfrm>
        </p:spPr>
        <p:txBody>
          <a:bodyPr/>
          <a:lstStyle/>
          <a:p>
            <a:r>
              <a:rPr lang="en-US"/>
              <a:t>Project Scope</a:t>
            </a:r>
          </a:p>
        </p:txBody>
      </p:sp>
      <p:graphicFrame>
        <p:nvGraphicFramePr>
          <p:cNvPr id="17" name="Content Placeholder 3" descr="Timeline Smart Art Graphic">
            <a:extLst>
              <a:ext uri="{FF2B5EF4-FFF2-40B4-BE49-F238E27FC236}">
                <a16:creationId xmlns:a16="http://schemas.microsoft.com/office/drawing/2014/main" id="{509BB328-6DE3-45B7-A0BF-6BEAFB4FDC13}"/>
              </a:ext>
            </a:extLst>
          </p:cNvPr>
          <p:cNvGraphicFramePr>
            <a:graphicFrameLocks noGrp="1"/>
          </p:cNvGraphicFramePr>
          <p:nvPr>
            <p:ph idx="1"/>
            <p:extLst>
              <p:ext uri="{D42A27DB-BD31-4B8C-83A1-F6EECF244321}">
                <p14:modId xmlns:p14="http://schemas.microsoft.com/office/powerpoint/2010/main" val="100366802"/>
              </p:ext>
            </p:extLst>
          </p:nvPr>
        </p:nvGraphicFramePr>
        <p:xfrm>
          <a:off x="854075" y="1824038"/>
          <a:ext cx="10494963"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0858D361-E9A6-48AF-8FF9-9FBAE4529DA5}"/>
              </a:ext>
            </a:extLst>
          </p:cNvPr>
          <p:cNvSpPr>
            <a:spLocks noGrp="1"/>
          </p:cNvSpPr>
          <p:nvPr>
            <p:ph type="ftr" sz="quarter" idx="11"/>
          </p:nvPr>
        </p:nvSpPr>
        <p:spPr>
          <a:xfrm>
            <a:off x="761999" y="6356350"/>
            <a:ext cx="6612835" cy="365125"/>
          </a:xfrm>
        </p:spPr>
        <p:txBody>
          <a:bodyPr/>
          <a:lstStyle/>
          <a:p>
            <a:r>
              <a:rPr lang="en-US"/>
              <a:t>Group 7</a:t>
            </a:r>
          </a:p>
        </p:txBody>
      </p:sp>
      <p:sp>
        <p:nvSpPr>
          <p:cNvPr id="5" name="Slide Number Placeholder 4">
            <a:extLst>
              <a:ext uri="{FF2B5EF4-FFF2-40B4-BE49-F238E27FC236}">
                <a16:creationId xmlns:a16="http://schemas.microsoft.com/office/drawing/2014/main" id="{8DEF18CC-FFF0-4445-8902-DB8E13313AE2}"/>
              </a:ext>
            </a:extLst>
          </p:cNvPr>
          <p:cNvSpPr>
            <a:spLocks noGrp="1"/>
          </p:cNvSpPr>
          <p:nvPr>
            <p:ph type="sldNum" sz="quarter" idx="12"/>
          </p:nvPr>
        </p:nvSpPr>
        <p:spPr>
          <a:xfrm>
            <a:off x="9906000" y="6356350"/>
            <a:ext cx="1524000" cy="365125"/>
          </a:xfrm>
        </p:spPr>
        <p:txBody>
          <a:bodyPr/>
          <a:lstStyle/>
          <a:p>
            <a:fld id="{07CE569E-9B7C-4CB9-AB80-C0841F922CFF}" type="slidenum">
              <a:rPr lang="en-US" smtClean="0"/>
              <a:pPr/>
              <a:t>7</a:t>
            </a:fld>
            <a:endParaRPr lang="en-US"/>
          </a:p>
        </p:txBody>
      </p:sp>
    </p:spTree>
    <p:extLst>
      <p:ext uri="{BB962C8B-B14F-4D97-AF65-F5344CB8AC3E}">
        <p14:creationId xmlns:p14="http://schemas.microsoft.com/office/powerpoint/2010/main" val="4249720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FF27BE82-D360-451C-3D33-3AF899E923AB}"/>
              </a:ext>
            </a:extLst>
          </p:cNvPr>
          <p:cNvSpPr>
            <a:spLocks noGrp="1"/>
          </p:cNvSpPr>
          <p:nvPr>
            <p:ph type="title"/>
          </p:nvPr>
        </p:nvSpPr>
        <p:spPr/>
        <p:txBody>
          <a:bodyPr/>
          <a:lstStyle/>
          <a:p>
            <a:r>
              <a:rPr lang="en-US"/>
              <a:t>Data Source</a:t>
            </a:r>
          </a:p>
        </p:txBody>
      </p:sp>
      <p:sp>
        <p:nvSpPr>
          <p:cNvPr id="16" name="Footer Placeholder 15">
            <a:extLst>
              <a:ext uri="{FF2B5EF4-FFF2-40B4-BE49-F238E27FC236}">
                <a16:creationId xmlns:a16="http://schemas.microsoft.com/office/drawing/2014/main" id="{1641584F-C36B-285E-757D-7D89992A32E4}"/>
              </a:ext>
            </a:extLst>
          </p:cNvPr>
          <p:cNvSpPr>
            <a:spLocks noGrp="1"/>
          </p:cNvSpPr>
          <p:nvPr>
            <p:ph type="ftr" sz="quarter" idx="11"/>
          </p:nvPr>
        </p:nvSpPr>
        <p:spPr/>
        <p:txBody>
          <a:bodyPr/>
          <a:lstStyle/>
          <a:p>
            <a:r>
              <a:rPr lang="en-US"/>
              <a:t>Group 7</a:t>
            </a:r>
          </a:p>
        </p:txBody>
      </p:sp>
      <p:sp>
        <p:nvSpPr>
          <p:cNvPr id="17" name="Slide Number Placeholder 16">
            <a:extLst>
              <a:ext uri="{FF2B5EF4-FFF2-40B4-BE49-F238E27FC236}">
                <a16:creationId xmlns:a16="http://schemas.microsoft.com/office/drawing/2014/main" id="{236DB7D3-063B-BE53-1E36-30EE177E8CC3}"/>
              </a:ext>
            </a:extLst>
          </p:cNvPr>
          <p:cNvSpPr>
            <a:spLocks noGrp="1"/>
          </p:cNvSpPr>
          <p:nvPr>
            <p:ph type="sldNum" sz="quarter" idx="12"/>
          </p:nvPr>
        </p:nvSpPr>
        <p:spPr/>
        <p:txBody>
          <a:bodyPr/>
          <a:lstStyle/>
          <a:p>
            <a:fld id="{07CE569E-9B7C-4CB9-AB80-C0841F922CFF}" type="slidenum">
              <a:rPr lang="en-US" smtClean="0"/>
              <a:t>8</a:t>
            </a:fld>
            <a:endParaRPr lang="en-US"/>
          </a:p>
        </p:txBody>
      </p:sp>
      <p:sp>
        <p:nvSpPr>
          <p:cNvPr id="22" name="TextBox 21">
            <a:extLst>
              <a:ext uri="{FF2B5EF4-FFF2-40B4-BE49-F238E27FC236}">
                <a16:creationId xmlns:a16="http://schemas.microsoft.com/office/drawing/2014/main" id="{15CC6B15-766B-D459-F634-F0746E19408C}"/>
              </a:ext>
            </a:extLst>
          </p:cNvPr>
          <p:cNvSpPr txBox="1"/>
          <p:nvPr/>
        </p:nvSpPr>
        <p:spPr>
          <a:xfrm>
            <a:off x="223457" y="2286000"/>
            <a:ext cx="7151377" cy="3170099"/>
          </a:xfrm>
          <a:prstGeom prst="rect">
            <a:avLst/>
          </a:prstGeom>
          <a:noFill/>
        </p:spPr>
        <p:txBody>
          <a:bodyPr wrap="square" rtlCol="0">
            <a:spAutoFit/>
          </a:bodyPr>
          <a:lstStyle/>
          <a:p>
            <a:r>
              <a:rPr lang="en-US" sz="3200"/>
              <a:t>URL: </a:t>
            </a:r>
            <a:r>
              <a:rPr lang="en-US" sz="2400" b="1">
                <a:hlinkClick r:id="rId2"/>
              </a:rPr>
              <a:t>https://www.kaggle.com/datasets/vivek468/superstore-dataset-final</a:t>
            </a:r>
            <a:endParaRPr lang="en-US" sz="2400" b="1"/>
          </a:p>
          <a:p>
            <a:endParaRPr lang="en-US" sz="2400" b="1"/>
          </a:p>
          <a:p>
            <a:r>
              <a:rPr lang="en-US" sz="2400" b="1"/>
              <a:t>The data acquired for the project belongs to Sales &amp; Profits of ‘</a:t>
            </a:r>
            <a:r>
              <a:rPr lang="en-US" sz="2400" b="1" i="1"/>
              <a:t>Superstore’ </a:t>
            </a:r>
            <a:r>
              <a:rPr lang="en-US" sz="2400" b="1"/>
              <a:t>supermarket.</a:t>
            </a:r>
          </a:p>
          <a:p>
            <a:endParaRPr lang="en-US" sz="2400" b="1"/>
          </a:p>
          <a:p>
            <a:r>
              <a:rPr lang="en-US" sz="2400" b="1"/>
              <a:t>This data is extracted via Kaggle API.</a:t>
            </a:r>
          </a:p>
        </p:txBody>
      </p:sp>
      <p:pic>
        <p:nvPicPr>
          <p:cNvPr id="26" name="Picture 25">
            <a:extLst>
              <a:ext uri="{FF2B5EF4-FFF2-40B4-BE49-F238E27FC236}">
                <a16:creationId xmlns:a16="http://schemas.microsoft.com/office/drawing/2014/main" id="{8747820F-E835-8E1C-1723-20ECE4E54AB5}"/>
              </a:ext>
            </a:extLst>
          </p:cNvPr>
          <p:cNvPicPr>
            <a:picLocks noChangeAspect="1"/>
          </p:cNvPicPr>
          <p:nvPr/>
        </p:nvPicPr>
        <p:blipFill>
          <a:blip r:embed="rId3"/>
          <a:srcRect/>
          <a:stretch/>
        </p:blipFill>
        <p:spPr>
          <a:xfrm>
            <a:off x="5354810" y="1664403"/>
            <a:ext cx="6395891" cy="838083"/>
          </a:xfrm>
          <a:prstGeom prst="rect">
            <a:avLst/>
          </a:prstGeom>
        </p:spPr>
      </p:pic>
    </p:spTree>
    <p:extLst>
      <p:ext uri="{BB962C8B-B14F-4D97-AF65-F5344CB8AC3E}">
        <p14:creationId xmlns:p14="http://schemas.microsoft.com/office/powerpoint/2010/main" val="2798450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F8915-359A-3DBC-DF84-ADFEB8CEAAE6}"/>
              </a:ext>
            </a:extLst>
          </p:cNvPr>
          <p:cNvSpPr>
            <a:spLocks noGrp="1"/>
          </p:cNvSpPr>
          <p:nvPr>
            <p:ph type="title"/>
          </p:nvPr>
        </p:nvSpPr>
        <p:spPr/>
        <p:txBody>
          <a:bodyPr/>
          <a:lstStyle/>
          <a:p>
            <a:r>
              <a:rPr lang="en-US"/>
              <a:t>Tools Used</a:t>
            </a:r>
          </a:p>
        </p:txBody>
      </p:sp>
      <p:sp>
        <p:nvSpPr>
          <p:cNvPr id="3" name="Picture Placeholder 2">
            <a:extLst>
              <a:ext uri="{FF2B5EF4-FFF2-40B4-BE49-F238E27FC236}">
                <a16:creationId xmlns:a16="http://schemas.microsoft.com/office/drawing/2014/main" id="{35D80017-CF30-8744-B9AC-7704E4E3D4A1}"/>
              </a:ext>
            </a:extLst>
          </p:cNvPr>
          <p:cNvSpPr>
            <a:spLocks noGrp="1"/>
          </p:cNvSpPr>
          <p:nvPr>
            <p:ph type="pic" idx="1"/>
          </p:nvPr>
        </p:nvSpPr>
        <p:spPr>
          <a:xfrm>
            <a:off x="7931648" y="762001"/>
            <a:ext cx="3423739" cy="5334000"/>
          </a:xfrm>
        </p:spPr>
        <p:txBody>
          <a:bodyPr/>
          <a:lstStyle/>
          <a:p>
            <a:endParaRPr lang="en-US"/>
          </a:p>
        </p:txBody>
      </p:sp>
      <p:sp>
        <p:nvSpPr>
          <p:cNvPr id="4" name="Text Placeholder 3">
            <a:extLst>
              <a:ext uri="{FF2B5EF4-FFF2-40B4-BE49-F238E27FC236}">
                <a16:creationId xmlns:a16="http://schemas.microsoft.com/office/drawing/2014/main" id="{CB5B6038-F014-5CE4-AFB4-4FB3C3FAB546}"/>
              </a:ext>
            </a:extLst>
          </p:cNvPr>
          <p:cNvSpPr>
            <a:spLocks noGrp="1"/>
          </p:cNvSpPr>
          <p:nvPr>
            <p:ph type="body" sz="half" idx="2"/>
          </p:nvPr>
        </p:nvSpPr>
        <p:spPr>
          <a:xfrm>
            <a:off x="762000" y="1549685"/>
            <a:ext cx="7169647" cy="3810000"/>
          </a:xfrm>
        </p:spPr>
        <p:txBody>
          <a:bodyPr>
            <a:normAutofit fontScale="92500" lnSpcReduction="20000"/>
          </a:bodyPr>
          <a:lstStyle/>
          <a:p>
            <a:pPr marL="285750" indent="-285750">
              <a:buFont typeface="Arial" panose="020B0604020202020204" pitchFamily="34" charset="0"/>
              <a:buChar char="•"/>
            </a:pPr>
            <a:r>
              <a:rPr lang="en-US" sz="2800"/>
              <a:t>AWS  Cloud Platform – EC2, Redshift, S3, Data Pipeline, Glue, IAM, SSM</a:t>
            </a:r>
          </a:p>
          <a:p>
            <a:pPr marL="285750" indent="-285750">
              <a:buFont typeface="Arial" panose="020B0604020202020204" pitchFamily="34" charset="0"/>
              <a:buChar char="•"/>
            </a:pPr>
            <a:r>
              <a:rPr lang="en-US" sz="2800"/>
              <a:t>Python</a:t>
            </a:r>
          </a:p>
          <a:p>
            <a:pPr marL="285750" indent="-285750">
              <a:buFont typeface="Arial" panose="020B0604020202020204" pitchFamily="34" charset="0"/>
              <a:buChar char="•"/>
            </a:pPr>
            <a:r>
              <a:rPr lang="en-US" sz="2800"/>
              <a:t>Visual Studio Code</a:t>
            </a:r>
          </a:p>
          <a:p>
            <a:pPr marL="285750" indent="-285750">
              <a:buFont typeface="Arial" panose="020B0604020202020204" pitchFamily="34" charset="0"/>
              <a:buChar char="•"/>
            </a:pPr>
            <a:r>
              <a:rPr lang="en-US" sz="2800" err="1"/>
              <a:t>PowerBI</a:t>
            </a:r>
            <a:endParaRPr lang="en-US" sz="2800"/>
          </a:p>
          <a:p>
            <a:pPr marL="285750" indent="-285750">
              <a:buFont typeface="Arial" panose="020B0604020202020204" pitchFamily="34" charset="0"/>
              <a:buChar char="•"/>
            </a:pPr>
            <a:r>
              <a:rPr lang="en-US" sz="2800"/>
              <a:t>Flask Framework</a:t>
            </a:r>
          </a:p>
          <a:p>
            <a:pPr marL="285750" indent="-285750">
              <a:buFont typeface="Arial" panose="020B0604020202020204" pitchFamily="34" charset="0"/>
              <a:buChar char="•"/>
            </a:pPr>
            <a:r>
              <a:rPr lang="en-US" sz="2800"/>
              <a:t>Chart.js</a:t>
            </a:r>
          </a:p>
        </p:txBody>
      </p:sp>
      <p:sp>
        <p:nvSpPr>
          <p:cNvPr id="6" name="Footer Placeholder 5">
            <a:extLst>
              <a:ext uri="{FF2B5EF4-FFF2-40B4-BE49-F238E27FC236}">
                <a16:creationId xmlns:a16="http://schemas.microsoft.com/office/drawing/2014/main" id="{DD595FCE-8932-F8AC-DC7B-F0F88D5BFD8D}"/>
              </a:ext>
            </a:extLst>
          </p:cNvPr>
          <p:cNvSpPr>
            <a:spLocks noGrp="1"/>
          </p:cNvSpPr>
          <p:nvPr>
            <p:ph type="ftr" sz="quarter" idx="11"/>
          </p:nvPr>
        </p:nvSpPr>
        <p:spPr/>
        <p:txBody>
          <a:bodyPr/>
          <a:lstStyle/>
          <a:p>
            <a:r>
              <a:rPr lang="en-US"/>
              <a:t>Group 7</a:t>
            </a:r>
          </a:p>
        </p:txBody>
      </p:sp>
      <p:sp>
        <p:nvSpPr>
          <p:cNvPr id="7" name="Slide Number Placeholder 6">
            <a:extLst>
              <a:ext uri="{FF2B5EF4-FFF2-40B4-BE49-F238E27FC236}">
                <a16:creationId xmlns:a16="http://schemas.microsoft.com/office/drawing/2014/main" id="{8C0D1433-65F8-AF84-D3CE-37735F796B03}"/>
              </a:ext>
            </a:extLst>
          </p:cNvPr>
          <p:cNvSpPr>
            <a:spLocks noGrp="1"/>
          </p:cNvSpPr>
          <p:nvPr>
            <p:ph type="sldNum" sz="quarter" idx="12"/>
          </p:nvPr>
        </p:nvSpPr>
        <p:spPr/>
        <p:txBody>
          <a:bodyPr/>
          <a:lstStyle/>
          <a:p>
            <a:fld id="{07CE569E-9B7C-4CB9-AB80-C0841F922CFF}" type="slidenum">
              <a:rPr lang="en-US" smtClean="0"/>
              <a:t>9</a:t>
            </a:fld>
            <a:endParaRPr lang="en-US"/>
          </a:p>
        </p:txBody>
      </p:sp>
    </p:spTree>
    <p:extLst>
      <p:ext uri="{BB962C8B-B14F-4D97-AF65-F5344CB8AC3E}">
        <p14:creationId xmlns:p14="http://schemas.microsoft.com/office/powerpoint/2010/main" val="315810739"/>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C04045B-192E-4F7B-8043-E25B84D61E5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6704F23-DE62-44BD-BFCF-7E066B7D1BA9}">
  <ds:schemaRefs>
    <ds:schemaRef ds:uri="http://schemas.microsoft.com/sharepoint/v3/contenttype/forms"/>
  </ds:schemaRefs>
</ds:datastoreItem>
</file>

<file path=customXml/itemProps3.xml><?xml version="1.0" encoding="utf-8"?>
<ds:datastoreItem xmlns:ds="http://schemas.openxmlformats.org/officeDocument/2006/customXml" ds:itemID="{CD676E99-F414-4D7B-B082-D8BD6356FBBD}">
  <ds:schemaRef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http://schemas.microsoft.com/office/2006/metadata/properties"/>
    <ds:schemaRef ds:uri="http://schemas.microsoft.com/sharepoint/v3"/>
    <ds:schemaRef ds:uri="230e9df3-be65-4c73-a93b-d1236ebd677e"/>
    <ds:schemaRef ds:uri="http://schemas.microsoft.com/office/2006/documentManagement/types"/>
    <ds:schemaRef ds:uri="71af3243-3dd4-4a8d-8c0d-dd76da1f02a5"/>
    <ds:schemaRef ds:uri="http://www.w3.org/XML/1998/namespace"/>
    <ds:schemaRef ds:uri="http://purl.org/dc/te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_PebbleVTI</Template>
  <TotalTime>318</TotalTime>
  <Words>732</Words>
  <Application>Microsoft Office PowerPoint</Application>
  <PresentationFormat>Widescreen</PresentationFormat>
  <Paragraphs>119</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Meiryo</vt:lpstr>
      <vt:lpstr>Arial</vt:lpstr>
      <vt:lpstr>Avenir Next LT Pro</vt:lpstr>
      <vt:lpstr>Avenir Next LT Pro Light</vt:lpstr>
      <vt:lpstr>Calibri</vt:lpstr>
      <vt:lpstr>Sitka Subheading</vt:lpstr>
      <vt:lpstr>PebbleVTI</vt:lpstr>
      <vt:lpstr>BDAT1004  DATA PROGRAMING FINAL PROJECT  GROUP 7</vt:lpstr>
      <vt:lpstr>Content</vt:lpstr>
      <vt:lpstr>Meet the Team</vt:lpstr>
      <vt:lpstr>Project Overview</vt:lpstr>
      <vt:lpstr>Purpose of the Project</vt:lpstr>
      <vt:lpstr>Project Summary</vt:lpstr>
      <vt:lpstr>Project Scope</vt:lpstr>
      <vt:lpstr>Data Source</vt:lpstr>
      <vt:lpstr>Tools Used</vt:lpstr>
      <vt:lpstr>ETL Process</vt:lpstr>
      <vt:lpstr>Data Orchestration</vt:lpstr>
      <vt:lpstr>Glue Trigger</vt:lpstr>
      <vt:lpstr>Storage – Scripts &amp; Configurations / Database Credentials</vt:lpstr>
      <vt:lpstr>Python / SQL Scripts</vt:lpstr>
      <vt:lpstr>Data Pipeline</vt:lpstr>
      <vt:lpstr>Redshift Cluster</vt:lpstr>
      <vt:lpstr>Data Visualization</vt:lpstr>
      <vt:lpstr>Power BI</vt:lpstr>
      <vt:lpstr>Flask Application - BONUS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Dilini</dc:creator>
  <cp:lastModifiedBy>Dilini Hansika Opita Pathirana</cp:lastModifiedBy>
  <cp:revision>4</cp:revision>
  <dcterms:created xsi:type="dcterms:W3CDTF">2023-12-01T21:58:20Z</dcterms:created>
  <dcterms:modified xsi:type="dcterms:W3CDTF">2023-12-06T01:43:56Z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